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6" r:id="rId18"/>
    <p:sldId id="316" r:id="rId19"/>
    <p:sldId id="298" r:id="rId20"/>
    <p:sldId id="317" r:id="rId21"/>
    <p:sldId id="262" r:id="rId22"/>
    <p:sldId id="327" r:id="rId23"/>
    <p:sldId id="328" r:id="rId24"/>
    <p:sldId id="318" r:id="rId25"/>
    <p:sldId id="324" r:id="rId26"/>
    <p:sldId id="322" r:id="rId27"/>
    <p:sldId id="279" r:id="rId28"/>
    <p:sldId id="291" r:id="rId29"/>
    <p:sldId id="278" r:id="rId30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/>
    <p:restoredTop sz="94665"/>
  </p:normalViewPr>
  <p:slideViewPr>
    <p:cSldViewPr>
      <p:cViewPr varScale="1">
        <p:scale>
          <a:sx n="143" d="100"/>
          <a:sy n="143" d="100"/>
        </p:scale>
        <p:origin x="424" y="184"/>
      </p:cViewPr>
      <p:guideLst>
        <p:guide orient="horz" pos="1648"/>
        <p:guide pos="29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930"/>
        <p:guide pos="21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350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如下十渡经典景点及娱乐项目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3980" y="4668738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▼拒马河漂流就为您提供了这么一个途径，乘着皮筏，顺流而下，静可悠然赏景，动可感受激流的惊险刺激，更可痛快打水仗，来个泼水节！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最专业的教练，最新款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350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人餐标，丰盛农家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人餐标的自助烧烤；第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八八席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33425" y="3808413"/>
            <a:ext cx="2960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农家院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舒适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设备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更新更齐全，更舒爽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的睡眠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350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350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</a:t>
            </a:r>
            <a:r>
              <a:rPr lang="zh-CN" altLang="en-US" sz="1400" dirty="0" smtClean="0">
                <a:sym typeface="+mn-ea"/>
              </a:rPr>
              <a:t>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</a:t>
            </a:r>
            <a:r>
              <a:rPr lang="zh-CN" altLang="en-US" sz="1400" dirty="0"/>
              <a:t>：北京有山家园旅游服务有限公司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/>
              <a:t>三姐专线：</a:t>
            </a:r>
            <a:r>
              <a:rPr lang="en-US" altLang="zh-CN" sz="1400" dirty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农家院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0" grpId="0"/>
      <p:bldP spid="61" grpId="0" animBg="1"/>
      <p:bldP spid="61" grpId="1" animBg="1"/>
      <p:bldP spid="62" grpId="0"/>
      <p:bldP spid="62" grpId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25602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25604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35" name="直接箭头连接符 34"/>
          <p:cNvCxnSpPr>
            <a:stCxn id="25602" idx="2"/>
          </p:cNvCxnSpPr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6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25608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43" name="直接箭头连接符 42"/>
          <p:cNvCxnSpPr>
            <a:stCxn id="25606" idx="2"/>
          </p:cNvCxnSpPr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93" grpId="0"/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6631</Words>
  <Application>WPS 文字</Application>
  <PresentationFormat>自定义</PresentationFormat>
  <Paragraphs>580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146</cp:revision>
  <dcterms:created xsi:type="dcterms:W3CDTF">2022-04-20T13:18:30Z</dcterms:created>
  <dcterms:modified xsi:type="dcterms:W3CDTF">2022-04-20T13:18:30Z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1309024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