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3"/>
    <p:sldId id="295" r:id="rId4"/>
    <p:sldId id="257" r:id="rId5"/>
    <p:sldId id="258" r:id="rId6"/>
    <p:sldId id="281" r:id="rId7"/>
    <p:sldId id="305" r:id="rId9"/>
    <p:sldId id="260" r:id="rId10"/>
    <p:sldId id="286" r:id="rId11"/>
    <p:sldId id="321" r:id="rId12"/>
    <p:sldId id="261" r:id="rId13"/>
    <p:sldId id="287" r:id="rId14"/>
    <p:sldId id="314" r:id="rId15"/>
    <p:sldId id="304" r:id="rId16"/>
    <p:sldId id="315" r:id="rId17"/>
    <p:sldId id="326" r:id="rId18"/>
    <p:sldId id="316" r:id="rId19"/>
    <p:sldId id="298" r:id="rId20"/>
    <p:sldId id="317" r:id="rId21"/>
    <p:sldId id="262" r:id="rId22"/>
    <p:sldId id="327" r:id="rId23"/>
    <p:sldId id="328" r:id="rId24"/>
    <p:sldId id="318" r:id="rId25"/>
    <p:sldId id="324" r:id="rId26"/>
    <p:sldId id="322" r:id="rId27"/>
    <p:sldId id="279" r:id="rId28"/>
    <p:sldId id="291" r:id="rId29"/>
    <p:sldId id="278" r:id="rId30"/>
  </p:sldIdLst>
  <p:sldSz cx="9144000" cy="5141595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5514"/>
    <a:srgbClr val="98D2E3"/>
    <a:srgbClr val="FBE22D"/>
    <a:srgbClr val="A9D25A"/>
    <a:srgbClr val="7BBFAA"/>
    <a:srgbClr val="EB4544"/>
    <a:srgbClr val="DDDDDD"/>
    <a:srgbClr val="B038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33"/>
    <p:restoredTop sz="94665"/>
  </p:normalViewPr>
  <p:slideViewPr>
    <p:cSldViewPr>
      <p:cViewPr varScale="1">
        <p:scale>
          <a:sx n="143" d="100"/>
          <a:sy n="143" d="100"/>
        </p:scale>
        <p:origin x="424" y="184"/>
      </p:cViewPr>
      <p:guideLst>
        <p:guide orient="horz" pos="161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kumimoji="0" sz="1200"/>
            </a:lvl1pPr>
          </a:lstStyle>
          <a:p>
            <a:fld id="{2EDCFC49-58E0-48B3-93E7-97856DF4350E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kumimoji="0" sz="1200"/>
            </a:lvl1pPr>
          </a:lstStyle>
          <a:p>
            <a:fld id="{3F55D58D-D4E6-4496-8BD8-F26A87FB08F3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5D58D-D4E6-4496-8BD8-F26A87FB08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5D58D-D4E6-4496-8BD8-F26A87FB08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5D58D-D4E6-4496-8BD8-F26A87FB08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326"/>
            <a:ext cx="7772400" cy="110217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3751"/>
            <a:ext cx="6400800" cy="13140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7577E0-4E94-4214-A8FD-3C985A7524D4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61BFF2-4394-4473-A5C5-A92E3509EDC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D65FCC-526F-4CCA-AFC8-C1D386C9611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2898B6-1D86-4EC1-BC22-74FA77FBA70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34"/>
            <a:ext cx="2057400" cy="328868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34"/>
            <a:ext cx="6019800" cy="328868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673C16-2E3A-416E-8632-477C704E70D9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3C16F3-E29E-4636-BDA8-F1C5C2F6298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6891EE-282F-4F1D-A880-20795C4EE6AF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DD3C1A-EA50-485A-AC4C-1663707E326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4156"/>
            <a:ext cx="7772400" cy="102124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363"/>
            <a:ext cx="7772400" cy="112479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C48CC1-14C6-47A8-8102-7A50FE95A543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97C6E-C8DB-4394-8812-22384E1225E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899835"/>
            <a:ext cx="4038600" cy="25435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899835"/>
            <a:ext cx="4038600" cy="25435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14AD2B-9BD7-4C98-B211-54C58CE22EFF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B00DB9-7777-43D6-9CCB-5E4F7C297F9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15"/>
            <a:ext cx="8229600" cy="856986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80"/>
            <a:ext cx="4040188" cy="4796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0653"/>
            <a:ext cx="4040188" cy="29625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0980"/>
            <a:ext cx="4041775" cy="4796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0653"/>
            <a:ext cx="4041775" cy="29625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0DD263-E767-4506-A5C9-A21CE78F18F9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475E3A-B0EC-483D-9F72-335EC771609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4789FA-9DA5-4D0A-BCC0-C7F041C92B4D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F116DB-9CA0-4351-9EA1-E03C2977E8A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8E7071-BA88-4B68-812C-4F8C104085E8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35D63E-4A2E-4DAD-9B9F-5A7CDCA16CE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24"/>
            <a:ext cx="3008313" cy="87126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25"/>
            <a:ext cx="5111750" cy="43884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5993"/>
            <a:ext cx="3008313" cy="35172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552531-D00F-41C2-A983-E2406E772AFB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060D54-7281-4EAF-865E-B945CAADB5A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599339"/>
            <a:ext cx="5486400" cy="4249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439"/>
            <a:ext cx="5486400" cy="308514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4262"/>
            <a:ext cx="5486400" cy="60346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B370A3-E1E7-4266-9885-CD67CD9B19EA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8DF01-FE9B-426A-B214-D987BC4E21D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5675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kumimoji="0" sz="1200">
                <a:solidFill>
                  <a:srgbClr val="898989"/>
                </a:solidFill>
              </a:defRPr>
            </a:lvl1pPr>
          </a:lstStyle>
          <a:p>
            <a:fld id="{C9431F2E-0F30-4CE5-8DFE-8A4F45218246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5675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5675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kumimoji="0" sz="1200">
                <a:solidFill>
                  <a:srgbClr val="898989"/>
                </a:solidFill>
              </a:defRPr>
            </a:lvl1pPr>
          </a:lstStyle>
          <a:p>
            <a:fld id="{2D108E05-AD25-4794-B4B5-7ED21E4E4CA7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9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9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9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9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9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2" Type="http://schemas.openxmlformats.org/officeDocument/2006/relationships/image" Target="../media/image9.jpeg"/><Relationship Id="rId1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37.jpeg"/><Relationship Id="rId7" Type="http://schemas.openxmlformats.org/officeDocument/2006/relationships/image" Target="../media/image36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3.jpeg"/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62.jpeg"/><Relationship Id="rId8" Type="http://schemas.openxmlformats.org/officeDocument/2006/relationships/image" Target="../media/image61.jpeg"/><Relationship Id="rId7" Type="http://schemas.openxmlformats.org/officeDocument/2006/relationships/image" Target="../media/image60.jpeg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63.jpeg"/><Relationship Id="rId1" Type="http://schemas.openxmlformats.org/officeDocument/2006/relationships/image" Target="../media/image54.jpe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6.jpeg"/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image" Target="../media/image54.jpe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74.jpeg"/><Relationship Id="rId7" Type="http://schemas.openxmlformats.org/officeDocument/2006/relationships/image" Target="../media/image73.jpeg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0" Type="http://schemas.openxmlformats.org/officeDocument/2006/relationships/notesSlide" Target="../notesSlides/notesSlide3.xml"/><Relationship Id="rId1" Type="http://schemas.openxmlformats.org/officeDocument/2006/relationships/image" Target="../media/image6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hyperlink" Target="http://www.youshanjiayuan.co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2.jpeg"/><Relationship Id="rId7" Type="http://schemas.openxmlformats.org/officeDocument/2006/relationships/image" Target="../media/image11.jpe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0" Type="http://schemas.openxmlformats.org/officeDocument/2006/relationships/notesSlide" Target="../notesSlides/notesSlide2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4905375" y="-80962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6581775" y="46038"/>
            <a:ext cx="184150" cy="18415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4400550" y="679450"/>
            <a:ext cx="1276350" cy="1281113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5816600" y="714375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6819900" y="157163"/>
            <a:ext cx="381000" cy="377825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7337425" y="-987425"/>
            <a:ext cx="2003425" cy="2006600"/>
          </a:xfrm>
          <a:prstGeom prst="ellipse">
            <a:avLst/>
          </a:prstGeom>
          <a:solidFill>
            <a:srgbClr val="F4D50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6540500" y="641350"/>
            <a:ext cx="1790700" cy="1795463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8001000" y="1798638"/>
            <a:ext cx="714375" cy="714375"/>
          </a:xfrm>
          <a:prstGeom prst="ellipse">
            <a:avLst/>
          </a:prstGeom>
          <a:solidFill>
            <a:srgbClr val="99CED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8391525" y="1076325"/>
            <a:ext cx="365125" cy="365125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7204075" y="2389188"/>
            <a:ext cx="635000" cy="636587"/>
          </a:xfrm>
          <a:prstGeom prst="ellipse">
            <a:avLst/>
          </a:prstGeom>
          <a:solidFill>
            <a:srgbClr val="E78A4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6426200" y="2813050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7712075" y="2405063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6956425" y="223996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6673850" y="2411413"/>
            <a:ext cx="377825" cy="379412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1"/>
          <p:cNvSpPr>
            <a:spLocks noChangeArrowheads="1"/>
          </p:cNvSpPr>
          <p:nvPr/>
        </p:nvSpPr>
        <p:spPr bwMode="auto">
          <a:xfrm>
            <a:off x="5870575" y="1843088"/>
            <a:ext cx="1009650" cy="1011237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2"/>
          <p:cNvSpPr>
            <a:spLocks noChangeArrowheads="1"/>
          </p:cNvSpPr>
          <p:nvPr/>
        </p:nvSpPr>
        <p:spPr bwMode="auto">
          <a:xfrm>
            <a:off x="5400675" y="1562100"/>
            <a:ext cx="555625" cy="557213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5067300" y="2043113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4"/>
          <p:cNvSpPr>
            <a:spLocks noChangeArrowheads="1"/>
          </p:cNvSpPr>
          <p:nvPr/>
        </p:nvSpPr>
        <p:spPr bwMode="auto">
          <a:xfrm>
            <a:off x="4714875" y="2239963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5"/>
          <p:cNvSpPr>
            <a:spLocks noChangeArrowheads="1"/>
          </p:cNvSpPr>
          <p:nvPr/>
        </p:nvSpPr>
        <p:spPr bwMode="auto">
          <a:xfrm>
            <a:off x="6086475" y="3565525"/>
            <a:ext cx="146050" cy="147638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6080125" y="3986213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>
            <a:off x="6054725" y="4262438"/>
            <a:ext cx="241300" cy="24130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28"/>
          <p:cNvSpPr>
            <a:spLocks noChangeArrowheads="1"/>
          </p:cNvSpPr>
          <p:nvPr/>
        </p:nvSpPr>
        <p:spPr bwMode="auto">
          <a:xfrm>
            <a:off x="5826125" y="4672013"/>
            <a:ext cx="104775" cy="106362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29"/>
          <p:cNvSpPr>
            <a:spLocks noChangeArrowheads="1"/>
          </p:cNvSpPr>
          <p:nvPr/>
        </p:nvSpPr>
        <p:spPr bwMode="auto">
          <a:xfrm>
            <a:off x="6022975" y="5038725"/>
            <a:ext cx="146050" cy="146050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0"/>
          <p:cNvSpPr>
            <a:spLocks noChangeArrowheads="1"/>
          </p:cNvSpPr>
          <p:nvPr/>
        </p:nvSpPr>
        <p:spPr bwMode="auto">
          <a:xfrm>
            <a:off x="6019800" y="4672013"/>
            <a:ext cx="263525" cy="261937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1"/>
          <p:cNvSpPr>
            <a:spLocks noChangeArrowheads="1"/>
          </p:cNvSpPr>
          <p:nvPr/>
        </p:nvSpPr>
        <p:spPr bwMode="auto">
          <a:xfrm>
            <a:off x="5946775" y="4860925"/>
            <a:ext cx="149225" cy="1492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4" name="Oval 32"/>
          <p:cNvSpPr>
            <a:spLocks noChangeArrowheads="1"/>
          </p:cNvSpPr>
          <p:nvPr/>
        </p:nvSpPr>
        <p:spPr bwMode="auto">
          <a:xfrm>
            <a:off x="5842000" y="4338638"/>
            <a:ext cx="333375" cy="333375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5" name="Oval 33"/>
          <p:cNvSpPr>
            <a:spLocks noChangeArrowheads="1"/>
          </p:cNvSpPr>
          <p:nvPr/>
        </p:nvSpPr>
        <p:spPr bwMode="auto">
          <a:xfrm>
            <a:off x="5911850" y="1655763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7" name="Oval 34"/>
          <p:cNvSpPr>
            <a:spLocks noChangeArrowheads="1"/>
          </p:cNvSpPr>
          <p:nvPr/>
        </p:nvSpPr>
        <p:spPr bwMode="auto">
          <a:xfrm>
            <a:off x="6188075" y="3546475"/>
            <a:ext cx="622300" cy="623888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8" name="Oval 35"/>
          <p:cNvSpPr>
            <a:spLocks noChangeArrowheads="1"/>
          </p:cNvSpPr>
          <p:nvPr/>
        </p:nvSpPr>
        <p:spPr bwMode="auto">
          <a:xfrm>
            <a:off x="5702300" y="3413125"/>
            <a:ext cx="422275" cy="420688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9" name="Oval 36"/>
          <p:cNvSpPr>
            <a:spLocks noChangeArrowheads="1"/>
          </p:cNvSpPr>
          <p:nvPr/>
        </p:nvSpPr>
        <p:spPr bwMode="auto">
          <a:xfrm>
            <a:off x="5435600" y="3732213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30" name="Oval 37"/>
          <p:cNvSpPr>
            <a:spLocks noChangeArrowheads="1"/>
          </p:cNvSpPr>
          <p:nvPr/>
        </p:nvSpPr>
        <p:spPr bwMode="auto">
          <a:xfrm>
            <a:off x="4643438" y="2363788"/>
            <a:ext cx="1066800" cy="1068387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33" name="Rectangle 40"/>
          <p:cNvSpPr>
            <a:spLocks noChangeArrowheads="1"/>
          </p:cNvSpPr>
          <p:nvPr/>
        </p:nvSpPr>
        <p:spPr bwMode="auto">
          <a:xfrm>
            <a:off x="571472" y="2428080"/>
            <a:ext cx="414340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2800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238</a:t>
            </a:r>
            <a:r>
              <a:rPr kumimoji="0" lang="zh-CN" altLang="en-US" sz="2800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元特惠套餐</a:t>
            </a:r>
            <a:endParaRPr kumimoji="0" lang="zh-CN" altLang="zh-CN" sz="2000" dirty="0">
              <a:solidFill>
                <a:srgbClr val="7F7F7F"/>
              </a:solidFill>
              <a:latin typeface="Arial" panose="020B0604020202090204" pitchFamily="34" charset="0"/>
            </a:endParaRP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463884" y="1640324"/>
            <a:ext cx="16743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kumimoji="0" lang="zh-CN" altLang="en-US" sz="2400" b="1" dirty="0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十渡二日游</a:t>
            </a:r>
            <a:endParaRPr kumimoji="0" lang="zh-CN" altLang="zh-CN" b="1" dirty="0">
              <a:solidFill>
                <a:srgbClr val="EA55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0" name="圆角矩形 1039"/>
          <p:cNvSpPr/>
          <p:nvPr/>
        </p:nvSpPr>
        <p:spPr>
          <a:xfrm>
            <a:off x="1071538" y="3785402"/>
            <a:ext cx="1143008" cy="257175"/>
          </a:xfrm>
          <a:prstGeom prst="roundRect">
            <a:avLst>
              <a:gd name="adj" fmla="val 50000"/>
            </a:avLst>
          </a:prstGeom>
          <a:solidFill>
            <a:srgbClr val="EA55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有山家园</a:t>
            </a:r>
            <a:endParaRPr kumimoji="0"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圆角矩形 49"/>
          <p:cNvSpPr/>
          <p:nvPr/>
        </p:nvSpPr>
        <p:spPr>
          <a:xfrm>
            <a:off x="2763838" y="3803650"/>
            <a:ext cx="1665286" cy="257175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dirty="0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品牌连锁</a:t>
            </a:r>
            <a:endParaRPr kumimoji="0" lang="zh-CN" altLang="en-US" sz="1400" dirty="0">
              <a:solidFill>
                <a:srgbClr val="EA55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" name="图片 33" descr="标准logo透明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1557337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Box 37"/>
          <p:cNvSpPr txBox="1"/>
          <p:nvPr/>
        </p:nvSpPr>
        <p:spPr>
          <a:xfrm>
            <a:off x="680683" y="4214030"/>
            <a:ext cx="41793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rgbClr val="EA5514"/>
                </a:solidFill>
              </a:rPr>
              <a:t>特色民宿</a:t>
            </a:r>
            <a:r>
              <a:rPr lang="en-US" altLang="zh-CN" sz="1400" dirty="0" smtClean="0">
                <a:solidFill>
                  <a:srgbClr val="EA5514"/>
                </a:solidFill>
              </a:rPr>
              <a:t>.</a:t>
            </a:r>
            <a:r>
              <a:rPr lang="zh-CN" altLang="en-US" sz="1400" dirty="0" smtClean="0">
                <a:solidFill>
                  <a:srgbClr val="EA5514"/>
                </a:solidFill>
              </a:rPr>
              <a:t>农家院，专注十渡团建、旅游一站式服务</a:t>
            </a:r>
            <a:endParaRPr lang="zh-CN" altLang="en-US" sz="1400" dirty="0">
              <a:solidFill>
                <a:srgbClr val="EA5514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98296" y="157163"/>
            <a:ext cx="2954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ea"/>
                <a:ea typeface="+mj-ea"/>
              </a:rPr>
              <a:t>有山家园</a:t>
            </a:r>
            <a:endParaRPr lang="zh-CN" alt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0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10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07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14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2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8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8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31" presetClass="entr" presetSubtype="0" fill="hold" grpId="0" nodeType="withEffect">
                                  <p:stCondLst>
                                    <p:cond delay="21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6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6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6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6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1024" grpId="0" animBg="1"/>
      <p:bldP spid="1024" grpId="1" animBg="1"/>
      <p:bldP spid="1025" grpId="0" animBg="1"/>
      <p:bldP spid="1025" grpId="1" animBg="1"/>
      <p:bldP spid="1027" grpId="0" animBg="1"/>
      <p:bldP spid="1027" grpId="1" animBg="1"/>
      <p:bldP spid="1028" grpId="0" animBg="1"/>
      <p:bldP spid="1028" grpId="1" animBg="1"/>
      <p:bldP spid="1029" grpId="0" animBg="1"/>
      <p:bldP spid="1029" grpId="1" animBg="1"/>
      <p:bldP spid="1030" grpId="0" animBg="1"/>
      <p:bldP spid="1030" grpId="1" animBg="1"/>
      <p:bldP spid="1033" grpId="0"/>
      <p:bldP spid="48" grpId="0"/>
      <p:bldP spid="1040" grpId="0" animBg="1"/>
      <p:bldP spid="5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>
                <a:solidFill>
                  <a:srgbClr val="FFFFFF"/>
                </a:solidFill>
                <a:latin typeface="Impact" panose="020B0806030902050204" pitchFamily="34" charset="0"/>
              </a:rPr>
              <a:t>03</a:t>
            </a:r>
            <a:endParaRPr kumimoji="0" lang="zh-CN" altLang="zh-CN" sz="1000">
              <a:latin typeface="Arial" panose="020B060402020209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505325" y="2246313"/>
            <a:ext cx="399576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景点游玩和团建拓展</a:t>
            </a:r>
            <a:endParaRPr kumimoji="0" lang="zh-CN" altLang="en-US" sz="3200" b="1" dirty="0">
              <a:solidFill>
                <a:srgbClr val="7F7F7F"/>
              </a:solidFill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燕尾形箭头 38"/>
          <p:cNvSpPr/>
          <p:nvPr/>
        </p:nvSpPr>
        <p:spPr>
          <a:xfrm>
            <a:off x="1643042" y="642130"/>
            <a:ext cx="5929354" cy="57150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549" name="Group 21"/>
          <p:cNvGrpSpPr/>
          <p:nvPr/>
        </p:nvGrpSpPr>
        <p:grpSpPr bwMode="auto">
          <a:xfrm>
            <a:off x="3973513" y="2363547"/>
            <a:ext cx="1196975" cy="1746250"/>
            <a:chOff x="0" y="0"/>
            <a:chExt cx="1335" cy="1947"/>
          </a:xfrm>
          <a:solidFill>
            <a:srgbClr val="EA5514"/>
          </a:solidFill>
        </p:grpSpPr>
        <p:sp>
          <p:nvSpPr>
            <p:cNvPr id="22550" name="Freeform 22"/>
            <p:cNvSpPr>
              <a:spLocks noEditPoints="1"/>
            </p:cNvSpPr>
            <p:nvPr/>
          </p:nvSpPr>
          <p:spPr bwMode="auto">
            <a:xfrm>
              <a:off x="0" y="0"/>
              <a:ext cx="1335" cy="1609"/>
            </a:xfrm>
            <a:custGeom>
              <a:avLst/>
              <a:gdLst>
                <a:gd name="T0" fmla="*/ 282 w 565"/>
                <a:gd name="T1" fmla="*/ 0 h 681"/>
                <a:gd name="T2" fmla="*/ 0 w 565"/>
                <a:gd name="T3" fmla="*/ 283 h 681"/>
                <a:gd name="T4" fmla="*/ 72 w 565"/>
                <a:gd name="T5" fmla="*/ 472 h 681"/>
                <a:gd name="T6" fmla="*/ 72 w 565"/>
                <a:gd name="T7" fmla="*/ 472 h 681"/>
                <a:gd name="T8" fmla="*/ 73 w 565"/>
                <a:gd name="T9" fmla="*/ 473 h 681"/>
                <a:gd name="T10" fmla="*/ 85 w 565"/>
                <a:gd name="T11" fmla="*/ 486 h 681"/>
                <a:gd name="T12" fmla="*/ 151 w 565"/>
                <a:gd name="T13" fmla="*/ 568 h 681"/>
                <a:gd name="T14" fmla="*/ 232 w 565"/>
                <a:gd name="T15" fmla="*/ 681 h 681"/>
                <a:gd name="T16" fmla="*/ 275 w 565"/>
                <a:gd name="T17" fmla="*/ 681 h 681"/>
                <a:gd name="T18" fmla="*/ 289 w 565"/>
                <a:gd name="T19" fmla="*/ 681 h 681"/>
                <a:gd name="T20" fmla="*/ 332 w 565"/>
                <a:gd name="T21" fmla="*/ 681 h 681"/>
                <a:gd name="T22" fmla="*/ 414 w 565"/>
                <a:gd name="T23" fmla="*/ 568 h 681"/>
                <a:gd name="T24" fmla="*/ 477 w 565"/>
                <a:gd name="T25" fmla="*/ 488 h 681"/>
                <a:gd name="T26" fmla="*/ 565 w 565"/>
                <a:gd name="T27" fmla="*/ 283 h 681"/>
                <a:gd name="T28" fmla="*/ 282 w 565"/>
                <a:gd name="T29" fmla="*/ 0 h 681"/>
                <a:gd name="T30" fmla="*/ 388 w 565"/>
                <a:gd name="T31" fmla="*/ 410 h 681"/>
                <a:gd name="T32" fmla="*/ 354 w 565"/>
                <a:gd name="T33" fmla="*/ 455 h 681"/>
                <a:gd name="T34" fmla="*/ 309 w 565"/>
                <a:gd name="T35" fmla="*/ 520 h 681"/>
                <a:gd name="T36" fmla="*/ 286 w 565"/>
                <a:gd name="T37" fmla="*/ 520 h 681"/>
                <a:gd name="T38" fmla="*/ 279 w 565"/>
                <a:gd name="T39" fmla="*/ 520 h 681"/>
                <a:gd name="T40" fmla="*/ 255 w 565"/>
                <a:gd name="T41" fmla="*/ 520 h 681"/>
                <a:gd name="T42" fmla="*/ 211 w 565"/>
                <a:gd name="T43" fmla="*/ 455 h 681"/>
                <a:gd name="T44" fmla="*/ 176 w 565"/>
                <a:gd name="T45" fmla="*/ 408 h 681"/>
                <a:gd name="T46" fmla="*/ 169 w 565"/>
                <a:gd name="T47" fmla="*/ 401 h 681"/>
                <a:gd name="T48" fmla="*/ 168 w 565"/>
                <a:gd name="T49" fmla="*/ 400 h 681"/>
                <a:gd name="T50" fmla="*/ 168 w 565"/>
                <a:gd name="T51" fmla="*/ 400 h 681"/>
                <a:gd name="T52" fmla="*/ 129 w 565"/>
                <a:gd name="T53" fmla="*/ 292 h 681"/>
                <a:gd name="T54" fmla="*/ 282 w 565"/>
                <a:gd name="T55" fmla="*/ 129 h 681"/>
                <a:gd name="T56" fmla="*/ 436 w 565"/>
                <a:gd name="T57" fmla="*/ 292 h 681"/>
                <a:gd name="T58" fmla="*/ 388 w 565"/>
                <a:gd name="T59" fmla="*/ 41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5" h="681">
                  <a:moveTo>
                    <a:pt x="282" y="0"/>
                  </a:moveTo>
                  <a:cubicBezTo>
                    <a:pt x="126" y="0"/>
                    <a:pt x="0" y="127"/>
                    <a:pt x="0" y="283"/>
                  </a:cubicBezTo>
                  <a:cubicBezTo>
                    <a:pt x="0" y="356"/>
                    <a:pt x="27" y="422"/>
                    <a:pt x="72" y="472"/>
                  </a:cubicBezTo>
                  <a:cubicBezTo>
                    <a:pt x="72" y="472"/>
                    <a:pt x="72" y="472"/>
                    <a:pt x="72" y="472"/>
                  </a:cubicBezTo>
                  <a:cubicBezTo>
                    <a:pt x="72" y="472"/>
                    <a:pt x="72" y="473"/>
                    <a:pt x="73" y="473"/>
                  </a:cubicBezTo>
                  <a:cubicBezTo>
                    <a:pt x="77" y="478"/>
                    <a:pt x="81" y="482"/>
                    <a:pt x="85" y="486"/>
                  </a:cubicBezTo>
                  <a:cubicBezTo>
                    <a:pt x="102" y="504"/>
                    <a:pt x="131" y="536"/>
                    <a:pt x="151" y="568"/>
                  </a:cubicBezTo>
                  <a:cubicBezTo>
                    <a:pt x="180" y="615"/>
                    <a:pt x="165" y="681"/>
                    <a:pt x="232" y="681"/>
                  </a:cubicBezTo>
                  <a:cubicBezTo>
                    <a:pt x="275" y="681"/>
                    <a:pt x="275" y="681"/>
                    <a:pt x="275" y="681"/>
                  </a:cubicBezTo>
                  <a:cubicBezTo>
                    <a:pt x="289" y="681"/>
                    <a:pt x="289" y="681"/>
                    <a:pt x="289" y="681"/>
                  </a:cubicBezTo>
                  <a:cubicBezTo>
                    <a:pt x="332" y="681"/>
                    <a:pt x="332" y="681"/>
                    <a:pt x="332" y="681"/>
                  </a:cubicBezTo>
                  <a:cubicBezTo>
                    <a:pt x="399" y="681"/>
                    <a:pt x="385" y="615"/>
                    <a:pt x="414" y="568"/>
                  </a:cubicBezTo>
                  <a:cubicBezTo>
                    <a:pt x="433" y="538"/>
                    <a:pt x="460" y="507"/>
                    <a:pt x="477" y="488"/>
                  </a:cubicBezTo>
                  <a:cubicBezTo>
                    <a:pt x="531" y="437"/>
                    <a:pt x="565" y="364"/>
                    <a:pt x="565" y="283"/>
                  </a:cubicBezTo>
                  <a:cubicBezTo>
                    <a:pt x="565" y="127"/>
                    <a:pt x="439" y="0"/>
                    <a:pt x="282" y="0"/>
                  </a:cubicBezTo>
                  <a:close/>
                  <a:moveTo>
                    <a:pt x="388" y="410"/>
                  </a:moveTo>
                  <a:cubicBezTo>
                    <a:pt x="379" y="420"/>
                    <a:pt x="364" y="438"/>
                    <a:pt x="354" y="455"/>
                  </a:cubicBezTo>
                  <a:cubicBezTo>
                    <a:pt x="338" y="482"/>
                    <a:pt x="346" y="520"/>
                    <a:pt x="309" y="520"/>
                  </a:cubicBezTo>
                  <a:cubicBezTo>
                    <a:pt x="286" y="520"/>
                    <a:pt x="286" y="520"/>
                    <a:pt x="286" y="520"/>
                  </a:cubicBezTo>
                  <a:cubicBezTo>
                    <a:pt x="279" y="520"/>
                    <a:pt x="279" y="520"/>
                    <a:pt x="279" y="520"/>
                  </a:cubicBezTo>
                  <a:cubicBezTo>
                    <a:pt x="255" y="520"/>
                    <a:pt x="255" y="520"/>
                    <a:pt x="255" y="520"/>
                  </a:cubicBezTo>
                  <a:cubicBezTo>
                    <a:pt x="219" y="520"/>
                    <a:pt x="227" y="482"/>
                    <a:pt x="211" y="455"/>
                  </a:cubicBezTo>
                  <a:cubicBezTo>
                    <a:pt x="201" y="437"/>
                    <a:pt x="185" y="419"/>
                    <a:pt x="176" y="408"/>
                  </a:cubicBezTo>
                  <a:cubicBezTo>
                    <a:pt x="173" y="406"/>
                    <a:pt x="171" y="403"/>
                    <a:pt x="169" y="401"/>
                  </a:cubicBezTo>
                  <a:cubicBezTo>
                    <a:pt x="169" y="401"/>
                    <a:pt x="168" y="400"/>
                    <a:pt x="168" y="400"/>
                  </a:cubicBezTo>
                  <a:cubicBezTo>
                    <a:pt x="168" y="400"/>
                    <a:pt x="168" y="400"/>
                    <a:pt x="168" y="400"/>
                  </a:cubicBezTo>
                  <a:cubicBezTo>
                    <a:pt x="144" y="371"/>
                    <a:pt x="129" y="333"/>
                    <a:pt x="129" y="292"/>
                  </a:cubicBezTo>
                  <a:cubicBezTo>
                    <a:pt x="129" y="202"/>
                    <a:pt x="198" y="129"/>
                    <a:pt x="282" y="129"/>
                  </a:cubicBezTo>
                  <a:cubicBezTo>
                    <a:pt x="367" y="129"/>
                    <a:pt x="436" y="202"/>
                    <a:pt x="436" y="292"/>
                  </a:cubicBezTo>
                  <a:cubicBezTo>
                    <a:pt x="436" y="338"/>
                    <a:pt x="417" y="380"/>
                    <a:pt x="388" y="4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2551" name="Freeform 23"/>
            <p:cNvSpPr/>
            <p:nvPr/>
          </p:nvSpPr>
          <p:spPr bwMode="auto">
            <a:xfrm>
              <a:off x="442" y="1621"/>
              <a:ext cx="449" cy="108"/>
            </a:xfrm>
            <a:custGeom>
              <a:avLst/>
              <a:gdLst>
                <a:gd name="T0" fmla="*/ 168 w 190"/>
                <a:gd name="T1" fmla="*/ 0 h 46"/>
                <a:gd name="T2" fmla="*/ 20 w 190"/>
                <a:gd name="T3" fmla="*/ 0 h 46"/>
                <a:gd name="T4" fmla="*/ 0 w 190"/>
                <a:gd name="T5" fmla="*/ 23 h 46"/>
                <a:gd name="T6" fmla="*/ 0 w 190"/>
                <a:gd name="T7" fmla="*/ 24 h 46"/>
                <a:gd name="T8" fmla="*/ 20 w 190"/>
                <a:gd name="T9" fmla="*/ 46 h 46"/>
                <a:gd name="T10" fmla="*/ 168 w 190"/>
                <a:gd name="T11" fmla="*/ 46 h 46"/>
                <a:gd name="T12" fmla="*/ 190 w 190"/>
                <a:gd name="T13" fmla="*/ 24 h 46"/>
                <a:gd name="T14" fmla="*/ 190 w 190"/>
                <a:gd name="T15" fmla="*/ 23 h 46"/>
                <a:gd name="T16" fmla="*/ 168 w 190"/>
                <a:gd name="T1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46">
                  <a:moveTo>
                    <a:pt x="168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12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5"/>
                    <a:pt x="9" y="46"/>
                    <a:pt x="20" y="46"/>
                  </a:cubicBezTo>
                  <a:cubicBezTo>
                    <a:pt x="168" y="46"/>
                    <a:pt x="168" y="46"/>
                    <a:pt x="168" y="46"/>
                  </a:cubicBezTo>
                  <a:cubicBezTo>
                    <a:pt x="180" y="46"/>
                    <a:pt x="190" y="35"/>
                    <a:pt x="190" y="24"/>
                  </a:cubicBezTo>
                  <a:cubicBezTo>
                    <a:pt x="190" y="23"/>
                    <a:pt x="190" y="23"/>
                    <a:pt x="190" y="23"/>
                  </a:cubicBezTo>
                  <a:cubicBezTo>
                    <a:pt x="190" y="12"/>
                    <a:pt x="180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2552" name="Freeform 24"/>
            <p:cNvSpPr/>
            <p:nvPr/>
          </p:nvSpPr>
          <p:spPr bwMode="auto">
            <a:xfrm>
              <a:off x="442" y="1748"/>
              <a:ext cx="449" cy="199"/>
            </a:xfrm>
            <a:custGeom>
              <a:avLst/>
              <a:gdLst>
                <a:gd name="T0" fmla="*/ 168 w 190"/>
                <a:gd name="T1" fmla="*/ 0 h 84"/>
                <a:gd name="T2" fmla="*/ 20 w 190"/>
                <a:gd name="T3" fmla="*/ 0 h 84"/>
                <a:gd name="T4" fmla="*/ 0 w 190"/>
                <a:gd name="T5" fmla="*/ 22 h 84"/>
                <a:gd name="T6" fmla="*/ 0 w 190"/>
                <a:gd name="T7" fmla="*/ 22 h 84"/>
                <a:gd name="T8" fmla="*/ 20 w 190"/>
                <a:gd name="T9" fmla="*/ 41 h 84"/>
                <a:gd name="T10" fmla="*/ 48 w 190"/>
                <a:gd name="T11" fmla="*/ 41 h 84"/>
                <a:gd name="T12" fmla="*/ 48 w 190"/>
                <a:gd name="T13" fmla="*/ 46 h 84"/>
                <a:gd name="T14" fmla="*/ 95 w 190"/>
                <a:gd name="T15" fmla="*/ 84 h 84"/>
                <a:gd name="T16" fmla="*/ 141 w 190"/>
                <a:gd name="T17" fmla="*/ 46 h 84"/>
                <a:gd name="T18" fmla="*/ 141 w 190"/>
                <a:gd name="T19" fmla="*/ 41 h 84"/>
                <a:gd name="T20" fmla="*/ 168 w 190"/>
                <a:gd name="T21" fmla="*/ 41 h 84"/>
                <a:gd name="T22" fmla="*/ 190 w 190"/>
                <a:gd name="T23" fmla="*/ 22 h 84"/>
                <a:gd name="T24" fmla="*/ 190 w 190"/>
                <a:gd name="T25" fmla="*/ 22 h 84"/>
                <a:gd name="T26" fmla="*/ 168 w 190"/>
                <a:gd name="T2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0" h="84">
                  <a:moveTo>
                    <a:pt x="168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11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33"/>
                    <a:pt x="9" y="41"/>
                    <a:pt x="20" y="41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8" y="43"/>
                    <a:pt x="48" y="44"/>
                    <a:pt x="48" y="46"/>
                  </a:cubicBezTo>
                  <a:cubicBezTo>
                    <a:pt x="48" y="67"/>
                    <a:pt x="69" y="84"/>
                    <a:pt x="95" y="84"/>
                  </a:cubicBezTo>
                  <a:cubicBezTo>
                    <a:pt x="120" y="84"/>
                    <a:pt x="141" y="67"/>
                    <a:pt x="141" y="46"/>
                  </a:cubicBezTo>
                  <a:cubicBezTo>
                    <a:pt x="141" y="44"/>
                    <a:pt x="141" y="43"/>
                    <a:pt x="141" y="41"/>
                  </a:cubicBezTo>
                  <a:cubicBezTo>
                    <a:pt x="168" y="41"/>
                    <a:pt x="168" y="41"/>
                    <a:pt x="168" y="41"/>
                  </a:cubicBezTo>
                  <a:cubicBezTo>
                    <a:pt x="180" y="41"/>
                    <a:pt x="190" y="33"/>
                    <a:pt x="190" y="22"/>
                  </a:cubicBezTo>
                  <a:cubicBezTo>
                    <a:pt x="190" y="22"/>
                    <a:pt x="190" y="22"/>
                    <a:pt x="190" y="22"/>
                  </a:cubicBezTo>
                  <a:cubicBezTo>
                    <a:pt x="190" y="11"/>
                    <a:pt x="180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2553" name="Freeform 25"/>
            <p:cNvSpPr>
              <a:spLocks noEditPoints="1"/>
            </p:cNvSpPr>
            <p:nvPr/>
          </p:nvSpPr>
          <p:spPr bwMode="auto">
            <a:xfrm>
              <a:off x="560" y="605"/>
              <a:ext cx="215" cy="276"/>
            </a:xfrm>
            <a:custGeom>
              <a:avLst/>
              <a:gdLst>
                <a:gd name="T0" fmla="*/ 88 w 91"/>
                <a:gd name="T1" fmla="*/ 0 h 117"/>
                <a:gd name="T2" fmla="*/ 3 w 91"/>
                <a:gd name="T3" fmla="*/ 0 h 117"/>
                <a:gd name="T4" fmla="*/ 0 w 91"/>
                <a:gd name="T5" fmla="*/ 3 h 117"/>
                <a:gd name="T6" fmla="*/ 0 w 91"/>
                <a:gd name="T7" fmla="*/ 114 h 117"/>
                <a:gd name="T8" fmla="*/ 3 w 91"/>
                <a:gd name="T9" fmla="*/ 116 h 117"/>
                <a:gd name="T10" fmla="*/ 43 w 91"/>
                <a:gd name="T11" fmla="*/ 92 h 117"/>
                <a:gd name="T12" fmla="*/ 48 w 91"/>
                <a:gd name="T13" fmla="*/ 92 h 117"/>
                <a:gd name="T14" fmla="*/ 88 w 91"/>
                <a:gd name="T15" fmla="*/ 116 h 117"/>
                <a:gd name="T16" fmla="*/ 91 w 91"/>
                <a:gd name="T17" fmla="*/ 114 h 117"/>
                <a:gd name="T18" fmla="*/ 91 w 91"/>
                <a:gd name="T19" fmla="*/ 3 h 117"/>
                <a:gd name="T20" fmla="*/ 88 w 91"/>
                <a:gd name="T21" fmla="*/ 0 h 117"/>
                <a:gd name="T22" fmla="*/ 65 w 91"/>
                <a:gd name="T23" fmla="*/ 49 h 117"/>
                <a:gd name="T24" fmla="*/ 62 w 91"/>
                <a:gd name="T25" fmla="*/ 53 h 117"/>
                <a:gd name="T26" fmla="*/ 50 w 91"/>
                <a:gd name="T27" fmla="*/ 53 h 117"/>
                <a:gd name="T28" fmla="*/ 50 w 91"/>
                <a:gd name="T29" fmla="*/ 64 h 117"/>
                <a:gd name="T30" fmla="*/ 47 w 91"/>
                <a:gd name="T31" fmla="*/ 67 h 117"/>
                <a:gd name="T32" fmla="*/ 44 w 91"/>
                <a:gd name="T33" fmla="*/ 67 h 117"/>
                <a:gd name="T34" fmla="*/ 41 w 91"/>
                <a:gd name="T35" fmla="*/ 64 h 117"/>
                <a:gd name="T36" fmla="*/ 41 w 91"/>
                <a:gd name="T37" fmla="*/ 53 h 117"/>
                <a:gd name="T38" fmla="*/ 29 w 91"/>
                <a:gd name="T39" fmla="*/ 53 h 117"/>
                <a:gd name="T40" fmla="*/ 26 w 91"/>
                <a:gd name="T41" fmla="*/ 49 h 117"/>
                <a:gd name="T42" fmla="*/ 26 w 91"/>
                <a:gd name="T43" fmla="*/ 46 h 117"/>
                <a:gd name="T44" fmla="*/ 29 w 91"/>
                <a:gd name="T45" fmla="*/ 43 h 117"/>
                <a:gd name="T46" fmla="*/ 41 w 91"/>
                <a:gd name="T47" fmla="*/ 43 h 117"/>
                <a:gd name="T48" fmla="*/ 41 w 91"/>
                <a:gd name="T49" fmla="*/ 31 h 117"/>
                <a:gd name="T50" fmla="*/ 44 w 91"/>
                <a:gd name="T51" fmla="*/ 28 h 117"/>
                <a:gd name="T52" fmla="*/ 47 w 91"/>
                <a:gd name="T53" fmla="*/ 28 h 117"/>
                <a:gd name="T54" fmla="*/ 50 w 91"/>
                <a:gd name="T55" fmla="*/ 31 h 117"/>
                <a:gd name="T56" fmla="*/ 50 w 91"/>
                <a:gd name="T57" fmla="*/ 43 h 117"/>
                <a:gd name="T58" fmla="*/ 62 w 91"/>
                <a:gd name="T59" fmla="*/ 43 h 117"/>
                <a:gd name="T60" fmla="*/ 65 w 91"/>
                <a:gd name="T61" fmla="*/ 46 h 117"/>
                <a:gd name="T62" fmla="*/ 65 w 91"/>
                <a:gd name="T63" fmla="*/ 4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1" h="117">
                  <a:moveTo>
                    <a:pt x="8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6"/>
                    <a:pt x="1" y="117"/>
                    <a:pt x="3" y="116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44" y="91"/>
                    <a:pt x="47" y="91"/>
                    <a:pt x="48" y="92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90" y="117"/>
                    <a:pt x="91" y="116"/>
                    <a:pt x="91" y="114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91" y="1"/>
                    <a:pt x="89" y="0"/>
                    <a:pt x="88" y="0"/>
                  </a:cubicBezTo>
                  <a:close/>
                  <a:moveTo>
                    <a:pt x="65" y="49"/>
                  </a:moveTo>
                  <a:cubicBezTo>
                    <a:pt x="65" y="51"/>
                    <a:pt x="64" y="53"/>
                    <a:pt x="62" y="53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6"/>
                    <a:pt x="49" y="67"/>
                    <a:pt x="47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2" y="67"/>
                    <a:pt x="41" y="66"/>
                    <a:pt x="41" y="64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7" y="53"/>
                    <a:pt x="26" y="51"/>
                    <a:pt x="26" y="49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4"/>
                    <a:pt x="27" y="43"/>
                    <a:pt x="29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29"/>
                    <a:pt x="42" y="28"/>
                    <a:pt x="44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9" y="28"/>
                    <a:pt x="50" y="29"/>
                    <a:pt x="50" y="31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64" y="43"/>
                    <a:pt x="65" y="44"/>
                    <a:pt x="65" y="46"/>
                  </a:cubicBezTo>
                  <a:lnTo>
                    <a:pt x="65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2554" name="Freeform 26"/>
            <p:cNvSpPr/>
            <p:nvPr/>
          </p:nvSpPr>
          <p:spPr bwMode="auto">
            <a:xfrm>
              <a:off x="621" y="543"/>
              <a:ext cx="215" cy="279"/>
            </a:xfrm>
            <a:custGeom>
              <a:avLst/>
              <a:gdLst>
                <a:gd name="T0" fmla="*/ 87 w 91"/>
                <a:gd name="T1" fmla="*/ 0 h 118"/>
                <a:gd name="T2" fmla="*/ 91 w 91"/>
                <a:gd name="T3" fmla="*/ 3 h 118"/>
                <a:gd name="T4" fmla="*/ 91 w 91"/>
                <a:gd name="T5" fmla="*/ 115 h 118"/>
                <a:gd name="T6" fmla="*/ 88 w 91"/>
                <a:gd name="T7" fmla="*/ 117 h 118"/>
                <a:gd name="T8" fmla="*/ 77 w 91"/>
                <a:gd name="T9" fmla="*/ 109 h 118"/>
                <a:gd name="T10" fmla="*/ 75 w 91"/>
                <a:gd name="T11" fmla="*/ 104 h 118"/>
                <a:gd name="T12" fmla="*/ 75 w 91"/>
                <a:gd name="T13" fmla="*/ 19 h 118"/>
                <a:gd name="T14" fmla="*/ 71 w 91"/>
                <a:gd name="T15" fmla="*/ 16 h 118"/>
                <a:gd name="T16" fmla="*/ 3 w 91"/>
                <a:gd name="T17" fmla="*/ 16 h 118"/>
                <a:gd name="T18" fmla="*/ 0 w 91"/>
                <a:gd name="T19" fmla="*/ 13 h 118"/>
                <a:gd name="T20" fmla="*/ 0 w 91"/>
                <a:gd name="T21" fmla="*/ 3 h 118"/>
                <a:gd name="T22" fmla="*/ 3 w 91"/>
                <a:gd name="T23" fmla="*/ 0 h 118"/>
                <a:gd name="T24" fmla="*/ 87 w 91"/>
                <a:gd name="T2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18">
                  <a:moveTo>
                    <a:pt x="87" y="0"/>
                  </a:moveTo>
                  <a:cubicBezTo>
                    <a:pt x="89" y="0"/>
                    <a:pt x="91" y="2"/>
                    <a:pt x="91" y="3"/>
                  </a:cubicBezTo>
                  <a:cubicBezTo>
                    <a:pt x="91" y="115"/>
                    <a:pt x="91" y="115"/>
                    <a:pt x="91" y="115"/>
                  </a:cubicBezTo>
                  <a:cubicBezTo>
                    <a:pt x="91" y="117"/>
                    <a:pt x="89" y="118"/>
                    <a:pt x="88" y="117"/>
                  </a:cubicBezTo>
                  <a:cubicBezTo>
                    <a:pt x="77" y="109"/>
                    <a:pt x="77" y="109"/>
                    <a:pt x="77" y="109"/>
                  </a:cubicBezTo>
                  <a:cubicBezTo>
                    <a:pt x="76" y="108"/>
                    <a:pt x="75" y="106"/>
                    <a:pt x="75" y="104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5" y="18"/>
                    <a:pt x="73" y="16"/>
                    <a:pt x="71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" y="16"/>
                    <a:pt x="0" y="15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lnTo>
                    <a:pt x="8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</p:grpSp>
      <p:sp>
        <p:nvSpPr>
          <p:cNvPr id="22556" name="Freeform 28"/>
          <p:cNvSpPr/>
          <p:nvPr/>
        </p:nvSpPr>
        <p:spPr bwMode="auto">
          <a:xfrm>
            <a:off x="4265613" y="1479550"/>
            <a:ext cx="609600" cy="785813"/>
          </a:xfrm>
          <a:custGeom>
            <a:avLst/>
            <a:gdLst>
              <a:gd name="T0" fmla="*/ 107246 w 250"/>
              <a:gd name="T1" fmla="*/ 197122 h 323"/>
              <a:gd name="T2" fmla="*/ 107246 w 250"/>
              <a:gd name="T3" fmla="*/ 588932 h 323"/>
              <a:gd name="T4" fmla="*/ 107246 w 250"/>
              <a:gd name="T5" fmla="*/ 588932 h 323"/>
              <a:gd name="T6" fmla="*/ 304677 w 250"/>
              <a:gd name="T7" fmla="*/ 786054 h 323"/>
              <a:gd name="T8" fmla="*/ 502108 w 250"/>
              <a:gd name="T9" fmla="*/ 588932 h 323"/>
              <a:gd name="T10" fmla="*/ 502108 w 250"/>
              <a:gd name="T11" fmla="*/ 588932 h 323"/>
              <a:gd name="T12" fmla="*/ 502108 w 250"/>
              <a:gd name="T13" fmla="*/ 197122 h 323"/>
              <a:gd name="T14" fmla="*/ 304677 w 250"/>
              <a:gd name="T15" fmla="*/ 0 h 323"/>
              <a:gd name="T16" fmla="*/ 107246 w 250"/>
              <a:gd name="T17" fmla="*/ 197122 h 32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50" h="323">
                <a:moveTo>
                  <a:pt x="44" y="81"/>
                </a:moveTo>
                <a:cubicBezTo>
                  <a:pt x="0" y="125"/>
                  <a:pt x="0" y="197"/>
                  <a:pt x="44" y="242"/>
                </a:cubicBezTo>
                <a:cubicBezTo>
                  <a:pt x="44" y="242"/>
                  <a:pt x="44" y="242"/>
                  <a:pt x="44" y="242"/>
                </a:cubicBezTo>
                <a:cubicBezTo>
                  <a:pt x="125" y="323"/>
                  <a:pt x="125" y="323"/>
                  <a:pt x="125" y="323"/>
                </a:cubicBezTo>
                <a:cubicBezTo>
                  <a:pt x="206" y="242"/>
                  <a:pt x="206" y="242"/>
                  <a:pt x="206" y="242"/>
                </a:cubicBezTo>
                <a:cubicBezTo>
                  <a:pt x="206" y="242"/>
                  <a:pt x="206" y="242"/>
                  <a:pt x="206" y="242"/>
                </a:cubicBezTo>
                <a:cubicBezTo>
                  <a:pt x="250" y="197"/>
                  <a:pt x="250" y="125"/>
                  <a:pt x="206" y="81"/>
                </a:cubicBezTo>
                <a:cubicBezTo>
                  <a:pt x="125" y="0"/>
                  <a:pt x="125" y="0"/>
                  <a:pt x="125" y="0"/>
                </a:cubicBezTo>
                <a:lnTo>
                  <a:pt x="44" y="81"/>
                </a:lnTo>
                <a:close/>
              </a:path>
            </a:pathLst>
          </a:custGeom>
          <a:solidFill>
            <a:srgbClr val="98D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7" name="Freeform 29"/>
          <p:cNvSpPr/>
          <p:nvPr/>
        </p:nvSpPr>
        <p:spPr bwMode="auto">
          <a:xfrm>
            <a:off x="3494088" y="3503613"/>
            <a:ext cx="555625" cy="554037"/>
          </a:xfrm>
          <a:custGeom>
            <a:avLst/>
            <a:gdLst>
              <a:gd name="T0" fmla="*/ 277334 w 228"/>
              <a:gd name="T1" fmla="*/ 0 h 228"/>
              <a:gd name="T2" fmla="*/ 0 w 228"/>
              <a:gd name="T3" fmla="*/ 277201 h 228"/>
              <a:gd name="T4" fmla="*/ 0 w 228"/>
              <a:gd name="T5" fmla="*/ 277201 h 228"/>
              <a:gd name="T6" fmla="*/ 0 w 228"/>
              <a:gd name="T7" fmla="*/ 554402 h 228"/>
              <a:gd name="T8" fmla="*/ 277334 w 228"/>
              <a:gd name="T9" fmla="*/ 554402 h 228"/>
              <a:gd name="T10" fmla="*/ 277334 w 228"/>
              <a:gd name="T11" fmla="*/ 554402 h 228"/>
              <a:gd name="T12" fmla="*/ 554668 w 228"/>
              <a:gd name="T13" fmla="*/ 277201 h 228"/>
              <a:gd name="T14" fmla="*/ 554668 w 228"/>
              <a:gd name="T15" fmla="*/ 0 h 228"/>
              <a:gd name="T16" fmla="*/ 277334 w 228"/>
              <a:gd name="T17" fmla="*/ 0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228">
                <a:moveTo>
                  <a:pt x="114" y="0"/>
                </a:moveTo>
                <a:cubicBezTo>
                  <a:pt x="51" y="0"/>
                  <a:pt x="0" y="51"/>
                  <a:pt x="0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228"/>
                  <a:pt x="0" y="228"/>
                  <a:pt x="0" y="228"/>
                </a:cubicBezTo>
                <a:cubicBezTo>
                  <a:pt x="114" y="228"/>
                  <a:pt x="114" y="228"/>
                  <a:pt x="114" y="228"/>
                </a:cubicBezTo>
                <a:cubicBezTo>
                  <a:pt x="114" y="228"/>
                  <a:pt x="114" y="228"/>
                  <a:pt x="114" y="228"/>
                </a:cubicBezTo>
                <a:cubicBezTo>
                  <a:pt x="177" y="228"/>
                  <a:pt x="228" y="177"/>
                  <a:pt x="228" y="114"/>
                </a:cubicBezTo>
                <a:cubicBezTo>
                  <a:pt x="228" y="0"/>
                  <a:pt x="228" y="0"/>
                  <a:pt x="228" y="0"/>
                </a:cubicBezTo>
                <a:lnTo>
                  <a:pt x="114" y="0"/>
                </a:lnTo>
                <a:close/>
              </a:path>
            </a:pathLst>
          </a:custGeom>
          <a:solidFill>
            <a:srgbClr val="7BB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8" name="Freeform 30"/>
          <p:cNvSpPr/>
          <p:nvPr/>
        </p:nvSpPr>
        <p:spPr bwMode="auto">
          <a:xfrm>
            <a:off x="5076825" y="3503613"/>
            <a:ext cx="555625" cy="554037"/>
          </a:xfrm>
          <a:custGeom>
            <a:avLst/>
            <a:gdLst>
              <a:gd name="T0" fmla="*/ 554668 w 228"/>
              <a:gd name="T1" fmla="*/ 277201 h 228"/>
              <a:gd name="T2" fmla="*/ 277334 w 228"/>
              <a:gd name="T3" fmla="*/ 0 h 228"/>
              <a:gd name="T4" fmla="*/ 277334 w 228"/>
              <a:gd name="T5" fmla="*/ 0 h 228"/>
              <a:gd name="T6" fmla="*/ 0 w 228"/>
              <a:gd name="T7" fmla="*/ 0 h 228"/>
              <a:gd name="T8" fmla="*/ 0 w 228"/>
              <a:gd name="T9" fmla="*/ 277201 h 228"/>
              <a:gd name="T10" fmla="*/ 0 w 228"/>
              <a:gd name="T11" fmla="*/ 277201 h 228"/>
              <a:gd name="T12" fmla="*/ 277334 w 228"/>
              <a:gd name="T13" fmla="*/ 554402 h 228"/>
              <a:gd name="T14" fmla="*/ 554668 w 228"/>
              <a:gd name="T15" fmla="*/ 554402 h 228"/>
              <a:gd name="T16" fmla="*/ 554668 w 228"/>
              <a:gd name="T17" fmla="*/ 277201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228">
                <a:moveTo>
                  <a:pt x="228" y="114"/>
                </a:moveTo>
                <a:cubicBezTo>
                  <a:pt x="228" y="51"/>
                  <a:pt x="177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77"/>
                  <a:pt x="51" y="228"/>
                  <a:pt x="114" y="228"/>
                </a:cubicBezTo>
                <a:cubicBezTo>
                  <a:pt x="228" y="228"/>
                  <a:pt x="228" y="228"/>
                  <a:pt x="228" y="228"/>
                </a:cubicBezTo>
                <a:lnTo>
                  <a:pt x="228" y="114"/>
                </a:lnTo>
                <a:close/>
              </a:path>
            </a:pathLst>
          </a:custGeom>
          <a:solidFill>
            <a:srgbClr val="7BB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9" name="Freeform 31"/>
          <p:cNvSpPr/>
          <p:nvPr/>
        </p:nvSpPr>
        <p:spPr bwMode="auto">
          <a:xfrm>
            <a:off x="3494088" y="1916113"/>
            <a:ext cx="555625" cy="555625"/>
          </a:xfrm>
          <a:custGeom>
            <a:avLst/>
            <a:gdLst>
              <a:gd name="T0" fmla="*/ 554668 w 228"/>
              <a:gd name="T1" fmla="*/ 277201 h 228"/>
              <a:gd name="T2" fmla="*/ 277334 w 228"/>
              <a:gd name="T3" fmla="*/ 0 h 228"/>
              <a:gd name="T4" fmla="*/ 277334 w 228"/>
              <a:gd name="T5" fmla="*/ 0 h 228"/>
              <a:gd name="T6" fmla="*/ 0 w 228"/>
              <a:gd name="T7" fmla="*/ 0 h 228"/>
              <a:gd name="T8" fmla="*/ 0 w 228"/>
              <a:gd name="T9" fmla="*/ 277201 h 228"/>
              <a:gd name="T10" fmla="*/ 0 w 228"/>
              <a:gd name="T11" fmla="*/ 277201 h 228"/>
              <a:gd name="T12" fmla="*/ 277334 w 228"/>
              <a:gd name="T13" fmla="*/ 554402 h 228"/>
              <a:gd name="T14" fmla="*/ 554668 w 228"/>
              <a:gd name="T15" fmla="*/ 554402 h 228"/>
              <a:gd name="T16" fmla="*/ 554668 w 228"/>
              <a:gd name="T17" fmla="*/ 277201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228">
                <a:moveTo>
                  <a:pt x="228" y="114"/>
                </a:moveTo>
                <a:cubicBezTo>
                  <a:pt x="228" y="51"/>
                  <a:pt x="177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77"/>
                  <a:pt x="51" y="228"/>
                  <a:pt x="114" y="228"/>
                </a:cubicBezTo>
                <a:cubicBezTo>
                  <a:pt x="228" y="228"/>
                  <a:pt x="228" y="228"/>
                  <a:pt x="228" y="228"/>
                </a:cubicBezTo>
                <a:lnTo>
                  <a:pt x="228" y="114"/>
                </a:lnTo>
                <a:close/>
              </a:path>
            </a:pathLst>
          </a:cu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0" name="Freeform 32"/>
          <p:cNvSpPr/>
          <p:nvPr/>
        </p:nvSpPr>
        <p:spPr bwMode="auto">
          <a:xfrm>
            <a:off x="3060700" y="2676525"/>
            <a:ext cx="788988" cy="609600"/>
          </a:xfrm>
          <a:custGeom>
            <a:avLst/>
            <a:gdLst>
              <a:gd name="T0" fmla="*/ 591166 w 323"/>
              <a:gd name="T1" fmla="*/ 109631 h 250"/>
              <a:gd name="T2" fmla="*/ 197869 w 323"/>
              <a:gd name="T3" fmla="*/ 109631 h 250"/>
              <a:gd name="T4" fmla="*/ 197869 w 323"/>
              <a:gd name="T5" fmla="*/ 109631 h 250"/>
              <a:gd name="T6" fmla="*/ 0 w 323"/>
              <a:gd name="T7" fmla="*/ 304531 h 250"/>
              <a:gd name="T8" fmla="*/ 197869 w 323"/>
              <a:gd name="T9" fmla="*/ 501866 h 250"/>
              <a:gd name="T10" fmla="*/ 197869 w 323"/>
              <a:gd name="T11" fmla="*/ 501866 h 250"/>
              <a:gd name="T12" fmla="*/ 591166 w 323"/>
              <a:gd name="T13" fmla="*/ 501866 h 250"/>
              <a:gd name="T14" fmla="*/ 789035 w 323"/>
              <a:gd name="T15" fmla="*/ 304531 h 250"/>
              <a:gd name="T16" fmla="*/ 591166 w 323"/>
              <a:gd name="T17" fmla="*/ 109631 h 2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23" h="250">
                <a:moveTo>
                  <a:pt x="242" y="45"/>
                </a:moveTo>
                <a:cubicBezTo>
                  <a:pt x="197" y="0"/>
                  <a:pt x="125" y="0"/>
                  <a:pt x="81" y="45"/>
                </a:cubicBezTo>
                <a:cubicBezTo>
                  <a:pt x="81" y="45"/>
                  <a:pt x="81" y="45"/>
                  <a:pt x="81" y="45"/>
                </a:cubicBezTo>
                <a:cubicBezTo>
                  <a:pt x="0" y="125"/>
                  <a:pt x="0" y="125"/>
                  <a:pt x="0" y="125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125" y="250"/>
                  <a:pt x="197" y="250"/>
                  <a:pt x="242" y="206"/>
                </a:cubicBezTo>
                <a:cubicBezTo>
                  <a:pt x="323" y="125"/>
                  <a:pt x="323" y="125"/>
                  <a:pt x="323" y="125"/>
                </a:cubicBezTo>
                <a:lnTo>
                  <a:pt x="242" y="45"/>
                </a:lnTo>
                <a:close/>
              </a:path>
            </a:pathLst>
          </a:custGeom>
          <a:solidFill>
            <a:srgbClr val="A9D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1" name="Freeform 33"/>
          <p:cNvSpPr/>
          <p:nvPr/>
        </p:nvSpPr>
        <p:spPr bwMode="auto">
          <a:xfrm>
            <a:off x="5291138" y="2676525"/>
            <a:ext cx="788987" cy="609600"/>
          </a:xfrm>
          <a:custGeom>
            <a:avLst/>
            <a:gdLst>
              <a:gd name="T0" fmla="*/ 591166 w 323"/>
              <a:gd name="T1" fmla="*/ 109631 h 250"/>
              <a:gd name="T2" fmla="*/ 197869 w 323"/>
              <a:gd name="T3" fmla="*/ 109631 h 250"/>
              <a:gd name="T4" fmla="*/ 197869 w 323"/>
              <a:gd name="T5" fmla="*/ 109631 h 250"/>
              <a:gd name="T6" fmla="*/ 0 w 323"/>
              <a:gd name="T7" fmla="*/ 304531 h 250"/>
              <a:gd name="T8" fmla="*/ 197869 w 323"/>
              <a:gd name="T9" fmla="*/ 501866 h 250"/>
              <a:gd name="T10" fmla="*/ 197869 w 323"/>
              <a:gd name="T11" fmla="*/ 501866 h 250"/>
              <a:gd name="T12" fmla="*/ 591166 w 323"/>
              <a:gd name="T13" fmla="*/ 501866 h 250"/>
              <a:gd name="T14" fmla="*/ 789035 w 323"/>
              <a:gd name="T15" fmla="*/ 304531 h 250"/>
              <a:gd name="T16" fmla="*/ 591166 w 323"/>
              <a:gd name="T17" fmla="*/ 109631 h 2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23" h="250">
                <a:moveTo>
                  <a:pt x="242" y="45"/>
                </a:moveTo>
                <a:cubicBezTo>
                  <a:pt x="198" y="0"/>
                  <a:pt x="126" y="0"/>
                  <a:pt x="81" y="45"/>
                </a:cubicBezTo>
                <a:cubicBezTo>
                  <a:pt x="81" y="45"/>
                  <a:pt x="81" y="45"/>
                  <a:pt x="81" y="45"/>
                </a:cubicBezTo>
                <a:cubicBezTo>
                  <a:pt x="0" y="125"/>
                  <a:pt x="0" y="125"/>
                  <a:pt x="0" y="125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126" y="250"/>
                  <a:pt x="198" y="250"/>
                  <a:pt x="242" y="206"/>
                </a:cubicBezTo>
                <a:cubicBezTo>
                  <a:pt x="323" y="125"/>
                  <a:pt x="323" y="125"/>
                  <a:pt x="323" y="125"/>
                </a:cubicBezTo>
                <a:lnTo>
                  <a:pt x="242" y="45"/>
                </a:lnTo>
                <a:close/>
              </a:path>
            </a:pathLst>
          </a:custGeom>
          <a:solidFill>
            <a:srgbClr val="A9D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2" name="Freeform 34"/>
          <p:cNvSpPr/>
          <p:nvPr/>
        </p:nvSpPr>
        <p:spPr bwMode="auto">
          <a:xfrm>
            <a:off x="5076825" y="1916113"/>
            <a:ext cx="555625" cy="555625"/>
          </a:xfrm>
          <a:custGeom>
            <a:avLst/>
            <a:gdLst>
              <a:gd name="T0" fmla="*/ 277334 w 228"/>
              <a:gd name="T1" fmla="*/ 554402 h 228"/>
              <a:gd name="T2" fmla="*/ 554668 w 228"/>
              <a:gd name="T3" fmla="*/ 277201 h 228"/>
              <a:gd name="T4" fmla="*/ 554668 w 228"/>
              <a:gd name="T5" fmla="*/ 277201 h 228"/>
              <a:gd name="T6" fmla="*/ 554668 w 228"/>
              <a:gd name="T7" fmla="*/ 0 h 228"/>
              <a:gd name="T8" fmla="*/ 277334 w 228"/>
              <a:gd name="T9" fmla="*/ 0 h 228"/>
              <a:gd name="T10" fmla="*/ 277334 w 228"/>
              <a:gd name="T11" fmla="*/ 0 h 228"/>
              <a:gd name="T12" fmla="*/ 0 w 228"/>
              <a:gd name="T13" fmla="*/ 277201 h 228"/>
              <a:gd name="T14" fmla="*/ 0 w 228"/>
              <a:gd name="T15" fmla="*/ 554402 h 228"/>
              <a:gd name="T16" fmla="*/ 277334 w 228"/>
              <a:gd name="T17" fmla="*/ 554402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228">
                <a:moveTo>
                  <a:pt x="114" y="228"/>
                </a:moveTo>
                <a:cubicBezTo>
                  <a:pt x="177" y="228"/>
                  <a:pt x="228" y="177"/>
                  <a:pt x="228" y="114"/>
                </a:cubicBezTo>
                <a:cubicBezTo>
                  <a:pt x="228" y="114"/>
                  <a:pt x="228" y="114"/>
                  <a:pt x="228" y="114"/>
                </a:cubicBezTo>
                <a:cubicBezTo>
                  <a:pt x="228" y="0"/>
                  <a:pt x="228" y="0"/>
                  <a:pt x="228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51" y="0"/>
                  <a:pt x="0" y="51"/>
                  <a:pt x="0" y="114"/>
                </a:cubicBezTo>
                <a:cubicBezTo>
                  <a:pt x="0" y="228"/>
                  <a:pt x="0" y="228"/>
                  <a:pt x="0" y="228"/>
                </a:cubicBezTo>
                <a:lnTo>
                  <a:pt x="114" y="228"/>
                </a:lnTo>
                <a:close/>
              </a:path>
            </a:pathLst>
          </a:cu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3" name="Freeform 35"/>
          <p:cNvSpPr>
            <a:spLocks noEditPoints="1"/>
          </p:cNvSpPr>
          <p:nvPr/>
        </p:nvSpPr>
        <p:spPr bwMode="auto">
          <a:xfrm>
            <a:off x="5557838" y="2855913"/>
            <a:ext cx="255587" cy="255587"/>
          </a:xfrm>
          <a:custGeom>
            <a:avLst/>
            <a:gdLst>
              <a:gd name="T0" fmla="*/ 211451 w 105"/>
              <a:gd name="T1" fmla="*/ 2429 h 105"/>
              <a:gd name="T2" fmla="*/ 221172 w 105"/>
              <a:gd name="T3" fmla="*/ 4859 h 105"/>
              <a:gd name="T4" fmla="*/ 221172 w 105"/>
              <a:gd name="T5" fmla="*/ 4859 h 105"/>
              <a:gd name="T6" fmla="*/ 250338 w 105"/>
              <a:gd name="T7" fmla="*/ 34010 h 105"/>
              <a:gd name="T8" fmla="*/ 250338 w 105"/>
              <a:gd name="T9" fmla="*/ 34010 h 105"/>
              <a:gd name="T10" fmla="*/ 252769 w 105"/>
              <a:gd name="T11" fmla="*/ 43727 h 105"/>
              <a:gd name="T12" fmla="*/ 216312 w 105"/>
              <a:gd name="T13" fmla="*/ 77738 h 105"/>
              <a:gd name="T14" fmla="*/ 187146 w 105"/>
              <a:gd name="T15" fmla="*/ 82596 h 105"/>
              <a:gd name="T16" fmla="*/ 179855 w 105"/>
              <a:gd name="T17" fmla="*/ 184627 h 105"/>
              <a:gd name="T18" fmla="*/ 126384 w 105"/>
              <a:gd name="T19" fmla="*/ 206491 h 105"/>
              <a:gd name="T20" fmla="*/ 48609 w 105"/>
              <a:gd name="T21" fmla="*/ 128753 h 105"/>
              <a:gd name="T22" fmla="*/ 126384 w 105"/>
              <a:gd name="T23" fmla="*/ 51015 h 105"/>
              <a:gd name="T24" fmla="*/ 182285 w 105"/>
              <a:gd name="T25" fmla="*/ 58303 h 105"/>
              <a:gd name="T26" fmla="*/ 179855 w 105"/>
              <a:gd name="T27" fmla="*/ 34010 h 105"/>
              <a:gd name="T28" fmla="*/ 226033 w 105"/>
              <a:gd name="T29" fmla="*/ 99601 h 105"/>
              <a:gd name="T30" fmla="*/ 245477 w 105"/>
              <a:gd name="T31" fmla="*/ 92314 h 105"/>
              <a:gd name="T32" fmla="*/ 250338 w 105"/>
              <a:gd name="T33" fmla="*/ 128753 h 105"/>
              <a:gd name="T34" fmla="*/ 126384 w 105"/>
              <a:gd name="T35" fmla="*/ 255077 h 105"/>
              <a:gd name="T36" fmla="*/ 0 w 105"/>
              <a:gd name="T37" fmla="*/ 128753 h 105"/>
              <a:gd name="T38" fmla="*/ 126384 w 105"/>
              <a:gd name="T39" fmla="*/ 4859 h 105"/>
              <a:gd name="T40" fmla="*/ 162841 w 105"/>
              <a:gd name="T41" fmla="*/ 9717 h 105"/>
              <a:gd name="T42" fmla="*/ 155550 w 105"/>
              <a:gd name="T43" fmla="*/ 29152 h 105"/>
              <a:gd name="T44" fmla="*/ 126384 w 105"/>
              <a:gd name="T45" fmla="*/ 24293 h 105"/>
              <a:gd name="T46" fmla="*/ 21874 w 105"/>
              <a:gd name="T47" fmla="*/ 128753 h 105"/>
              <a:gd name="T48" fmla="*/ 126384 w 105"/>
              <a:gd name="T49" fmla="*/ 233213 h 105"/>
              <a:gd name="T50" fmla="*/ 230894 w 105"/>
              <a:gd name="T51" fmla="*/ 128753 h 105"/>
              <a:gd name="T52" fmla="*/ 226033 w 105"/>
              <a:gd name="T53" fmla="*/ 99601 h 105"/>
              <a:gd name="T54" fmla="*/ 126384 w 105"/>
              <a:gd name="T55" fmla="*/ 92314 h 105"/>
              <a:gd name="T56" fmla="*/ 165272 w 105"/>
              <a:gd name="T57" fmla="*/ 75308 h 105"/>
              <a:gd name="T58" fmla="*/ 80205 w 105"/>
              <a:gd name="T59" fmla="*/ 82596 h 105"/>
              <a:gd name="T60" fmla="*/ 80205 w 105"/>
              <a:gd name="T61" fmla="*/ 82596 h 105"/>
              <a:gd name="T62" fmla="*/ 80205 w 105"/>
              <a:gd name="T63" fmla="*/ 174910 h 105"/>
              <a:gd name="T64" fmla="*/ 172563 w 105"/>
              <a:gd name="T65" fmla="*/ 174910 h 105"/>
              <a:gd name="T66" fmla="*/ 192007 w 105"/>
              <a:gd name="T67" fmla="*/ 128753 h 105"/>
              <a:gd name="T68" fmla="*/ 157980 w 105"/>
              <a:gd name="T69" fmla="*/ 111748 h 105"/>
              <a:gd name="T70" fmla="*/ 150689 w 105"/>
              <a:gd name="T71" fmla="*/ 155476 h 105"/>
              <a:gd name="T72" fmla="*/ 126384 w 105"/>
              <a:gd name="T73" fmla="*/ 165193 h 105"/>
              <a:gd name="T74" fmla="*/ 89927 w 105"/>
              <a:gd name="T75" fmla="*/ 128753 h 105"/>
              <a:gd name="T76" fmla="*/ 99649 w 105"/>
              <a:gd name="T77" fmla="*/ 104460 h 105"/>
              <a:gd name="T78" fmla="*/ 133676 w 105"/>
              <a:gd name="T79" fmla="*/ 106889 h 105"/>
              <a:gd name="T80" fmla="*/ 126384 w 105"/>
              <a:gd name="T81" fmla="*/ 104460 h 105"/>
              <a:gd name="T82" fmla="*/ 102080 w 105"/>
              <a:gd name="T83" fmla="*/ 128753 h 105"/>
              <a:gd name="T84" fmla="*/ 126384 w 105"/>
              <a:gd name="T85" fmla="*/ 153046 h 105"/>
              <a:gd name="T86" fmla="*/ 143398 w 105"/>
              <a:gd name="T87" fmla="*/ 145758 h 105"/>
              <a:gd name="T88" fmla="*/ 148258 w 105"/>
              <a:gd name="T89" fmla="*/ 121465 h 105"/>
              <a:gd name="T90" fmla="*/ 119093 w 105"/>
              <a:gd name="T91" fmla="*/ 136041 h 105"/>
              <a:gd name="T92" fmla="*/ 133676 w 105"/>
              <a:gd name="T93" fmla="*/ 106889 h 105"/>
              <a:gd name="T94" fmla="*/ 213881 w 105"/>
              <a:gd name="T95" fmla="*/ 17005 h 105"/>
              <a:gd name="T96" fmla="*/ 194437 w 105"/>
              <a:gd name="T97" fmla="*/ 53445 h 105"/>
              <a:gd name="T98" fmla="*/ 213881 w 105"/>
              <a:gd name="T99" fmla="*/ 17005 h 105"/>
              <a:gd name="T100" fmla="*/ 226033 w 105"/>
              <a:gd name="T101" fmla="*/ 38869 h 105"/>
              <a:gd name="T102" fmla="*/ 216312 w 105"/>
              <a:gd name="T103" fmla="*/ 65591 h 105"/>
              <a:gd name="T104" fmla="*/ 226033 w 105"/>
              <a:gd name="T105" fmla="*/ 38869 h 10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05" h="105">
                <a:moveTo>
                  <a:pt x="74" y="14"/>
                </a:moveTo>
                <a:cubicBezTo>
                  <a:pt x="87" y="1"/>
                  <a:pt x="87" y="1"/>
                  <a:pt x="87" y="1"/>
                </a:cubicBezTo>
                <a:cubicBezTo>
                  <a:pt x="88" y="0"/>
                  <a:pt x="90" y="0"/>
                  <a:pt x="91" y="1"/>
                </a:cubicBezTo>
                <a:cubicBezTo>
                  <a:pt x="91" y="1"/>
                  <a:pt x="91" y="1"/>
                  <a:pt x="91" y="2"/>
                </a:cubicBezTo>
                <a:cubicBezTo>
                  <a:pt x="91" y="2"/>
                  <a:pt x="91" y="2"/>
                  <a:pt x="91" y="2"/>
                </a:cubicBezTo>
                <a:cubicBezTo>
                  <a:pt x="91" y="2"/>
                  <a:pt x="91" y="2"/>
                  <a:pt x="91" y="2"/>
                </a:cubicBezTo>
                <a:cubicBezTo>
                  <a:pt x="94" y="11"/>
                  <a:pt x="94" y="11"/>
                  <a:pt x="94" y="11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4" y="14"/>
                  <a:pt x="104" y="14"/>
                  <a:pt x="104" y="14"/>
                </a:cubicBezTo>
                <a:cubicBezTo>
                  <a:pt x="105" y="15"/>
                  <a:pt x="105" y="17"/>
                  <a:pt x="104" y="18"/>
                </a:cubicBezTo>
                <a:cubicBezTo>
                  <a:pt x="91" y="31"/>
                  <a:pt x="91" y="31"/>
                  <a:pt x="91" y="31"/>
                </a:cubicBezTo>
                <a:cubicBezTo>
                  <a:pt x="90" y="32"/>
                  <a:pt x="89" y="32"/>
                  <a:pt x="89" y="32"/>
                </a:cubicBezTo>
                <a:cubicBezTo>
                  <a:pt x="81" y="30"/>
                  <a:pt x="81" y="30"/>
                  <a:pt x="81" y="30"/>
                </a:cubicBezTo>
                <a:cubicBezTo>
                  <a:pt x="77" y="34"/>
                  <a:pt x="77" y="34"/>
                  <a:pt x="77" y="34"/>
                </a:cubicBezTo>
                <a:cubicBezTo>
                  <a:pt x="81" y="39"/>
                  <a:pt x="84" y="46"/>
                  <a:pt x="84" y="53"/>
                </a:cubicBezTo>
                <a:cubicBezTo>
                  <a:pt x="84" y="62"/>
                  <a:pt x="80" y="70"/>
                  <a:pt x="74" y="76"/>
                </a:cubicBezTo>
                <a:cubicBezTo>
                  <a:pt x="74" y="76"/>
                  <a:pt x="74" y="76"/>
                  <a:pt x="74" y="76"/>
                </a:cubicBezTo>
                <a:cubicBezTo>
                  <a:pt x="69" y="82"/>
                  <a:pt x="61" y="85"/>
                  <a:pt x="52" y="85"/>
                </a:cubicBezTo>
                <a:cubicBezTo>
                  <a:pt x="43" y="85"/>
                  <a:pt x="35" y="82"/>
                  <a:pt x="29" y="76"/>
                </a:cubicBezTo>
                <a:cubicBezTo>
                  <a:pt x="23" y="70"/>
                  <a:pt x="20" y="62"/>
                  <a:pt x="20" y="53"/>
                </a:cubicBezTo>
                <a:cubicBezTo>
                  <a:pt x="20" y="44"/>
                  <a:pt x="23" y="36"/>
                  <a:pt x="29" y="31"/>
                </a:cubicBezTo>
                <a:cubicBezTo>
                  <a:pt x="35" y="25"/>
                  <a:pt x="43" y="21"/>
                  <a:pt x="52" y="21"/>
                </a:cubicBezTo>
                <a:cubicBezTo>
                  <a:pt x="59" y="21"/>
                  <a:pt x="66" y="24"/>
                  <a:pt x="71" y="28"/>
                </a:cubicBezTo>
                <a:cubicBezTo>
                  <a:pt x="75" y="24"/>
                  <a:pt x="75" y="24"/>
                  <a:pt x="75" y="24"/>
                </a:cubicBezTo>
                <a:cubicBezTo>
                  <a:pt x="73" y="16"/>
                  <a:pt x="73" y="16"/>
                  <a:pt x="73" y="16"/>
                </a:cubicBezTo>
                <a:cubicBezTo>
                  <a:pt x="73" y="16"/>
                  <a:pt x="73" y="15"/>
                  <a:pt x="74" y="14"/>
                </a:cubicBezTo>
                <a:close/>
                <a:moveTo>
                  <a:pt x="93" y="41"/>
                </a:moveTo>
                <a:cubicBezTo>
                  <a:pt x="93" y="41"/>
                  <a:pt x="93" y="41"/>
                  <a:pt x="93" y="41"/>
                </a:cubicBezTo>
                <a:cubicBezTo>
                  <a:pt x="93" y="38"/>
                  <a:pt x="94" y="36"/>
                  <a:pt x="96" y="35"/>
                </a:cubicBezTo>
                <a:cubicBezTo>
                  <a:pt x="98" y="35"/>
                  <a:pt x="101" y="36"/>
                  <a:pt x="101" y="38"/>
                </a:cubicBezTo>
                <a:cubicBezTo>
                  <a:pt x="102" y="41"/>
                  <a:pt x="102" y="43"/>
                  <a:pt x="103" y="46"/>
                </a:cubicBezTo>
                <a:cubicBezTo>
                  <a:pt x="103" y="48"/>
                  <a:pt x="103" y="51"/>
                  <a:pt x="103" y="53"/>
                </a:cubicBezTo>
                <a:cubicBezTo>
                  <a:pt x="103" y="67"/>
                  <a:pt x="98" y="80"/>
                  <a:pt x="88" y="90"/>
                </a:cubicBezTo>
                <a:cubicBezTo>
                  <a:pt x="79" y="99"/>
                  <a:pt x="66" y="105"/>
                  <a:pt x="52" y="105"/>
                </a:cubicBezTo>
                <a:cubicBezTo>
                  <a:pt x="38" y="105"/>
                  <a:pt x="25" y="99"/>
                  <a:pt x="15" y="90"/>
                </a:cubicBezTo>
                <a:cubicBezTo>
                  <a:pt x="6" y="80"/>
                  <a:pt x="0" y="67"/>
                  <a:pt x="0" y="53"/>
                </a:cubicBezTo>
                <a:cubicBezTo>
                  <a:pt x="0" y="39"/>
                  <a:pt x="6" y="26"/>
                  <a:pt x="15" y="17"/>
                </a:cubicBezTo>
                <a:cubicBezTo>
                  <a:pt x="25" y="7"/>
                  <a:pt x="38" y="2"/>
                  <a:pt x="52" y="2"/>
                </a:cubicBezTo>
                <a:cubicBezTo>
                  <a:pt x="54" y="2"/>
                  <a:pt x="57" y="2"/>
                  <a:pt x="59" y="2"/>
                </a:cubicBezTo>
                <a:cubicBezTo>
                  <a:pt x="62" y="3"/>
                  <a:pt x="64" y="3"/>
                  <a:pt x="67" y="4"/>
                </a:cubicBezTo>
                <a:cubicBezTo>
                  <a:pt x="69" y="4"/>
                  <a:pt x="70" y="7"/>
                  <a:pt x="70" y="9"/>
                </a:cubicBezTo>
                <a:cubicBezTo>
                  <a:pt x="69" y="11"/>
                  <a:pt x="67" y="12"/>
                  <a:pt x="64" y="12"/>
                </a:cubicBezTo>
                <a:cubicBezTo>
                  <a:pt x="62" y="11"/>
                  <a:pt x="60" y="11"/>
                  <a:pt x="58" y="10"/>
                </a:cubicBezTo>
                <a:cubicBezTo>
                  <a:pt x="56" y="10"/>
                  <a:pt x="54" y="10"/>
                  <a:pt x="52" y="10"/>
                </a:cubicBezTo>
                <a:cubicBezTo>
                  <a:pt x="40" y="10"/>
                  <a:pt x="29" y="15"/>
                  <a:pt x="21" y="22"/>
                </a:cubicBezTo>
                <a:cubicBezTo>
                  <a:pt x="13" y="30"/>
                  <a:pt x="9" y="41"/>
                  <a:pt x="9" y="53"/>
                </a:cubicBezTo>
                <a:cubicBezTo>
                  <a:pt x="9" y="65"/>
                  <a:pt x="13" y="76"/>
                  <a:pt x="21" y="84"/>
                </a:cubicBezTo>
                <a:cubicBezTo>
                  <a:pt x="29" y="92"/>
                  <a:pt x="40" y="96"/>
                  <a:pt x="52" y="96"/>
                </a:cubicBezTo>
                <a:cubicBezTo>
                  <a:pt x="64" y="96"/>
                  <a:pt x="75" y="92"/>
                  <a:pt x="82" y="84"/>
                </a:cubicBezTo>
                <a:cubicBezTo>
                  <a:pt x="90" y="76"/>
                  <a:pt x="95" y="65"/>
                  <a:pt x="95" y="53"/>
                </a:cubicBezTo>
                <a:cubicBezTo>
                  <a:pt x="95" y="51"/>
                  <a:pt x="95" y="49"/>
                  <a:pt x="95" y="47"/>
                </a:cubicBezTo>
                <a:cubicBezTo>
                  <a:pt x="94" y="45"/>
                  <a:pt x="94" y="43"/>
                  <a:pt x="93" y="41"/>
                </a:cubicBezTo>
                <a:close/>
                <a:moveTo>
                  <a:pt x="52" y="38"/>
                </a:moveTo>
                <a:cubicBezTo>
                  <a:pt x="52" y="38"/>
                  <a:pt x="52" y="38"/>
                  <a:pt x="52" y="38"/>
                </a:cubicBezTo>
                <a:cubicBezTo>
                  <a:pt x="54" y="38"/>
                  <a:pt x="57" y="39"/>
                  <a:pt x="59" y="40"/>
                </a:cubicBezTo>
                <a:cubicBezTo>
                  <a:pt x="68" y="31"/>
                  <a:pt x="68" y="31"/>
                  <a:pt x="68" y="31"/>
                </a:cubicBezTo>
                <a:cubicBezTo>
                  <a:pt x="63" y="28"/>
                  <a:pt x="58" y="26"/>
                  <a:pt x="52" y="26"/>
                </a:cubicBezTo>
                <a:cubicBezTo>
                  <a:pt x="44" y="26"/>
                  <a:pt x="38" y="29"/>
                  <a:pt x="33" y="34"/>
                </a:cubicBezTo>
                <a:cubicBezTo>
                  <a:pt x="33" y="34"/>
                  <a:pt x="33" y="34"/>
                  <a:pt x="33" y="34"/>
                </a:cubicBezTo>
                <a:cubicBezTo>
                  <a:pt x="33" y="34"/>
                  <a:pt x="33" y="34"/>
                  <a:pt x="33" y="34"/>
                </a:cubicBezTo>
                <a:cubicBezTo>
                  <a:pt x="28" y="39"/>
                  <a:pt x="25" y="46"/>
                  <a:pt x="25" y="53"/>
                </a:cubicBezTo>
                <a:cubicBezTo>
                  <a:pt x="25" y="61"/>
                  <a:pt x="28" y="67"/>
                  <a:pt x="33" y="72"/>
                </a:cubicBezTo>
                <a:cubicBezTo>
                  <a:pt x="38" y="77"/>
                  <a:pt x="44" y="80"/>
                  <a:pt x="52" y="80"/>
                </a:cubicBezTo>
                <a:cubicBezTo>
                  <a:pt x="59" y="80"/>
                  <a:pt x="66" y="77"/>
                  <a:pt x="71" y="72"/>
                </a:cubicBezTo>
                <a:cubicBezTo>
                  <a:pt x="71" y="72"/>
                  <a:pt x="71" y="72"/>
                  <a:pt x="71" y="72"/>
                </a:cubicBezTo>
                <a:cubicBezTo>
                  <a:pt x="76" y="67"/>
                  <a:pt x="79" y="61"/>
                  <a:pt x="79" y="53"/>
                </a:cubicBezTo>
                <a:cubicBezTo>
                  <a:pt x="79" y="47"/>
                  <a:pt x="77" y="42"/>
                  <a:pt x="74" y="37"/>
                </a:cubicBezTo>
                <a:cubicBezTo>
                  <a:pt x="65" y="46"/>
                  <a:pt x="65" y="46"/>
                  <a:pt x="65" y="46"/>
                </a:cubicBezTo>
                <a:cubicBezTo>
                  <a:pt x="66" y="48"/>
                  <a:pt x="67" y="51"/>
                  <a:pt x="67" y="53"/>
                </a:cubicBezTo>
                <a:cubicBezTo>
                  <a:pt x="67" y="57"/>
                  <a:pt x="65" y="61"/>
                  <a:pt x="62" y="64"/>
                </a:cubicBezTo>
                <a:cubicBezTo>
                  <a:pt x="62" y="64"/>
                  <a:pt x="62" y="64"/>
                  <a:pt x="62" y="64"/>
                </a:cubicBezTo>
                <a:cubicBezTo>
                  <a:pt x="60" y="66"/>
                  <a:pt x="56" y="68"/>
                  <a:pt x="52" y="68"/>
                </a:cubicBezTo>
                <a:cubicBezTo>
                  <a:pt x="48" y="68"/>
                  <a:pt x="44" y="66"/>
                  <a:pt x="41" y="64"/>
                </a:cubicBezTo>
                <a:cubicBezTo>
                  <a:pt x="39" y="61"/>
                  <a:pt x="37" y="57"/>
                  <a:pt x="37" y="53"/>
                </a:cubicBezTo>
                <a:cubicBezTo>
                  <a:pt x="37" y="49"/>
                  <a:pt x="39" y="45"/>
                  <a:pt x="41" y="43"/>
                </a:cubicBezTo>
                <a:cubicBezTo>
                  <a:pt x="41" y="43"/>
                  <a:pt x="41" y="43"/>
                  <a:pt x="41" y="43"/>
                </a:cubicBezTo>
                <a:cubicBezTo>
                  <a:pt x="44" y="40"/>
                  <a:pt x="48" y="38"/>
                  <a:pt x="52" y="38"/>
                </a:cubicBezTo>
                <a:close/>
                <a:moveTo>
                  <a:pt x="55" y="44"/>
                </a:moveTo>
                <a:cubicBezTo>
                  <a:pt x="55" y="44"/>
                  <a:pt x="55" y="44"/>
                  <a:pt x="55" y="44"/>
                </a:cubicBezTo>
                <a:cubicBezTo>
                  <a:pt x="54" y="43"/>
                  <a:pt x="53" y="43"/>
                  <a:pt x="52" y="43"/>
                </a:cubicBezTo>
                <a:cubicBezTo>
                  <a:pt x="49" y="43"/>
                  <a:pt x="47" y="44"/>
                  <a:pt x="45" y="46"/>
                </a:cubicBezTo>
                <a:cubicBezTo>
                  <a:pt x="43" y="48"/>
                  <a:pt x="42" y="50"/>
                  <a:pt x="42" y="53"/>
                </a:cubicBezTo>
                <a:cubicBezTo>
                  <a:pt x="42" y="56"/>
                  <a:pt x="43" y="58"/>
                  <a:pt x="45" y="60"/>
                </a:cubicBezTo>
                <a:cubicBezTo>
                  <a:pt x="47" y="62"/>
                  <a:pt x="49" y="63"/>
                  <a:pt x="52" y="63"/>
                </a:cubicBezTo>
                <a:cubicBezTo>
                  <a:pt x="55" y="63"/>
                  <a:pt x="57" y="62"/>
                  <a:pt x="59" y="60"/>
                </a:cubicBezTo>
                <a:cubicBezTo>
                  <a:pt x="59" y="60"/>
                  <a:pt x="59" y="60"/>
                  <a:pt x="59" y="60"/>
                </a:cubicBezTo>
                <a:cubicBezTo>
                  <a:pt x="61" y="58"/>
                  <a:pt x="62" y="56"/>
                  <a:pt x="62" y="53"/>
                </a:cubicBezTo>
                <a:cubicBezTo>
                  <a:pt x="62" y="52"/>
                  <a:pt x="61" y="51"/>
                  <a:pt x="61" y="50"/>
                </a:cubicBezTo>
                <a:cubicBezTo>
                  <a:pt x="55" y="56"/>
                  <a:pt x="55" y="56"/>
                  <a:pt x="55" y="56"/>
                </a:cubicBezTo>
                <a:cubicBezTo>
                  <a:pt x="53" y="58"/>
                  <a:pt x="51" y="58"/>
                  <a:pt x="49" y="56"/>
                </a:cubicBezTo>
                <a:cubicBezTo>
                  <a:pt x="47" y="54"/>
                  <a:pt x="47" y="52"/>
                  <a:pt x="49" y="50"/>
                </a:cubicBezTo>
                <a:cubicBezTo>
                  <a:pt x="55" y="44"/>
                  <a:pt x="55" y="44"/>
                  <a:pt x="55" y="44"/>
                </a:cubicBezTo>
                <a:close/>
                <a:moveTo>
                  <a:pt x="88" y="7"/>
                </a:moveTo>
                <a:cubicBezTo>
                  <a:pt x="88" y="7"/>
                  <a:pt x="88" y="7"/>
                  <a:pt x="88" y="7"/>
                </a:cubicBezTo>
                <a:cubicBezTo>
                  <a:pt x="78" y="17"/>
                  <a:pt x="78" y="17"/>
                  <a:pt x="78" y="17"/>
                </a:cubicBezTo>
                <a:cubicBezTo>
                  <a:pt x="80" y="22"/>
                  <a:pt x="80" y="22"/>
                  <a:pt x="80" y="22"/>
                </a:cubicBezTo>
                <a:cubicBezTo>
                  <a:pt x="89" y="12"/>
                  <a:pt x="89" y="12"/>
                  <a:pt x="89" y="12"/>
                </a:cubicBezTo>
                <a:cubicBezTo>
                  <a:pt x="88" y="7"/>
                  <a:pt x="88" y="7"/>
                  <a:pt x="88" y="7"/>
                </a:cubicBezTo>
                <a:close/>
                <a:moveTo>
                  <a:pt x="93" y="16"/>
                </a:moveTo>
                <a:cubicBezTo>
                  <a:pt x="93" y="16"/>
                  <a:pt x="93" y="16"/>
                  <a:pt x="93" y="16"/>
                </a:cubicBezTo>
                <a:cubicBezTo>
                  <a:pt x="83" y="25"/>
                  <a:pt x="83" y="25"/>
                  <a:pt x="83" y="25"/>
                </a:cubicBezTo>
                <a:cubicBezTo>
                  <a:pt x="89" y="27"/>
                  <a:pt x="89" y="27"/>
                  <a:pt x="89" y="27"/>
                </a:cubicBezTo>
                <a:cubicBezTo>
                  <a:pt x="98" y="17"/>
                  <a:pt x="98" y="17"/>
                  <a:pt x="98" y="17"/>
                </a:cubicBezTo>
                <a:cubicBezTo>
                  <a:pt x="93" y="16"/>
                  <a:pt x="93" y="16"/>
                  <a:pt x="93" y="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4" name="Freeform 36"/>
          <p:cNvSpPr>
            <a:spLocks noEditPoints="1"/>
          </p:cNvSpPr>
          <p:nvPr/>
        </p:nvSpPr>
        <p:spPr bwMode="auto">
          <a:xfrm>
            <a:off x="3335338" y="2874963"/>
            <a:ext cx="242887" cy="239712"/>
          </a:xfrm>
          <a:custGeom>
            <a:avLst/>
            <a:gdLst>
              <a:gd name="T0" fmla="*/ 48925 w 99"/>
              <a:gd name="T1" fmla="*/ 90408 h 98"/>
              <a:gd name="T2" fmla="*/ 51371 w 99"/>
              <a:gd name="T3" fmla="*/ 68417 h 98"/>
              <a:gd name="T4" fmla="*/ 61156 w 99"/>
              <a:gd name="T5" fmla="*/ 58643 h 98"/>
              <a:gd name="T6" fmla="*/ 70941 w 99"/>
              <a:gd name="T7" fmla="*/ 51313 h 98"/>
              <a:gd name="T8" fmla="*/ 90511 w 99"/>
              <a:gd name="T9" fmla="*/ 46426 h 98"/>
              <a:gd name="T10" fmla="*/ 78280 w 99"/>
              <a:gd name="T11" fmla="*/ 61087 h 98"/>
              <a:gd name="T12" fmla="*/ 61156 w 99"/>
              <a:gd name="T13" fmla="*/ 75748 h 98"/>
              <a:gd name="T14" fmla="*/ 193254 w 99"/>
              <a:gd name="T15" fmla="*/ 178373 h 98"/>
              <a:gd name="T16" fmla="*/ 237286 w 99"/>
              <a:gd name="T17" fmla="*/ 222356 h 98"/>
              <a:gd name="T18" fmla="*/ 222609 w 99"/>
              <a:gd name="T19" fmla="*/ 234573 h 98"/>
              <a:gd name="T20" fmla="*/ 151668 w 99"/>
              <a:gd name="T21" fmla="*/ 210138 h 98"/>
              <a:gd name="T22" fmla="*/ 68495 w 99"/>
              <a:gd name="T23" fmla="*/ 210138 h 98"/>
              <a:gd name="T24" fmla="*/ 34248 w 99"/>
              <a:gd name="T25" fmla="*/ 185704 h 98"/>
              <a:gd name="T26" fmla="*/ 9785 w 99"/>
              <a:gd name="T27" fmla="*/ 151495 h 98"/>
              <a:gd name="T28" fmla="*/ 0 w 99"/>
              <a:gd name="T29" fmla="*/ 109956 h 98"/>
              <a:gd name="T30" fmla="*/ 34248 w 99"/>
              <a:gd name="T31" fmla="*/ 31765 h 98"/>
              <a:gd name="T32" fmla="*/ 151668 w 99"/>
              <a:gd name="T33" fmla="*/ 7330 h 98"/>
              <a:gd name="T34" fmla="*/ 188361 w 99"/>
              <a:gd name="T35" fmla="*/ 31765 h 98"/>
              <a:gd name="T36" fmla="*/ 210378 w 99"/>
              <a:gd name="T37" fmla="*/ 68417 h 98"/>
              <a:gd name="T38" fmla="*/ 220163 w 99"/>
              <a:gd name="T39" fmla="*/ 109956 h 98"/>
              <a:gd name="T40" fmla="*/ 193254 w 99"/>
              <a:gd name="T41" fmla="*/ 178373 h 98"/>
              <a:gd name="T42" fmla="*/ 144329 w 99"/>
              <a:gd name="T43" fmla="*/ 26878 h 98"/>
              <a:gd name="T44" fmla="*/ 46479 w 99"/>
              <a:gd name="T45" fmla="*/ 46426 h 98"/>
              <a:gd name="T46" fmla="*/ 22016 w 99"/>
              <a:gd name="T47" fmla="*/ 109956 h 98"/>
              <a:gd name="T48" fmla="*/ 26909 w 99"/>
              <a:gd name="T49" fmla="*/ 141721 h 98"/>
              <a:gd name="T50" fmla="*/ 46479 w 99"/>
              <a:gd name="T51" fmla="*/ 171043 h 98"/>
              <a:gd name="T52" fmla="*/ 75834 w 99"/>
              <a:gd name="T53" fmla="*/ 190591 h 98"/>
              <a:gd name="T54" fmla="*/ 110081 w 99"/>
              <a:gd name="T55" fmla="*/ 197921 h 98"/>
              <a:gd name="T56" fmla="*/ 173684 w 99"/>
              <a:gd name="T57" fmla="*/ 171043 h 98"/>
              <a:gd name="T58" fmla="*/ 173684 w 99"/>
              <a:gd name="T59" fmla="*/ 171043 h 98"/>
              <a:gd name="T60" fmla="*/ 198146 w 99"/>
              <a:gd name="T61" fmla="*/ 109956 h 98"/>
              <a:gd name="T62" fmla="*/ 193254 w 99"/>
              <a:gd name="T63" fmla="*/ 75748 h 98"/>
              <a:gd name="T64" fmla="*/ 173684 w 99"/>
              <a:gd name="T65" fmla="*/ 46426 h 98"/>
              <a:gd name="T66" fmla="*/ 168791 w 99"/>
              <a:gd name="T67" fmla="*/ 109956 h 98"/>
              <a:gd name="T68" fmla="*/ 173684 w 99"/>
              <a:gd name="T69" fmla="*/ 102626 h 98"/>
              <a:gd name="T70" fmla="*/ 176130 w 99"/>
              <a:gd name="T71" fmla="*/ 136834 h 98"/>
              <a:gd name="T72" fmla="*/ 159006 w 99"/>
              <a:gd name="T73" fmla="*/ 158826 h 98"/>
              <a:gd name="T74" fmla="*/ 110081 w 99"/>
              <a:gd name="T75" fmla="*/ 178373 h 98"/>
              <a:gd name="T76" fmla="*/ 110081 w 99"/>
              <a:gd name="T77" fmla="*/ 168599 h 98"/>
              <a:gd name="T78" fmla="*/ 151668 w 99"/>
              <a:gd name="T79" fmla="*/ 149052 h 98"/>
              <a:gd name="T80" fmla="*/ 163899 w 99"/>
              <a:gd name="T81" fmla="*/ 131947 h 9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99" h="98">
                <a:moveTo>
                  <a:pt x="23" y="35"/>
                </a:moveTo>
                <a:cubicBezTo>
                  <a:pt x="22" y="36"/>
                  <a:pt x="21" y="37"/>
                  <a:pt x="20" y="37"/>
                </a:cubicBezTo>
                <a:cubicBezTo>
                  <a:pt x="19" y="36"/>
                  <a:pt x="18" y="35"/>
                  <a:pt x="18" y="33"/>
                </a:cubicBezTo>
                <a:cubicBezTo>
                  <a:pt x="19" y="32"/>
                  <a:pt x="20" y="30"/>
                  <a:pt x="21" y="28"/>
                </a:cubicBezTo>
                <a:cubicBezTo>
                  <a:pt x="22" y="27"/>
                  <a:pt x="23" y="25"/>
                  <a:pt x="25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26" y="23"/>
                  <a:pt x="27" y="22"/>
                  <a:pt x="29" y="21"/>
                </a:cubicBezTo>
                <a:cubicBezTo>
                  <a:pt x="30" y="20"/>
                  <a:pt x="32" y="19"/>
                  <a:pt x="34" y="18"/>
                </a:cubicBezTo>
                <a:cubicBezTo>
                  <a:pt x="35" y="17"/>
                  <a:pt x="37" y="18"/>
                  <a:pt x="37" y="19"/>
                </a:cubicBezTo>
                <a:cubicBezTo>
                  <a:pt x="38" y="21"/>
                  <a:pt x="37" y="22"/>
                  <a:pt x="36" y="22"/>
                </a:cubicBezTo>
                <a:cubicBezTo>
                  <a:pt x="34" y="23"/>
                  <a:pt x="33" y="24"/>
                  <a:pt x="32" y="25"/>
                </a:cubicBezTo>
                <a:cubicBezTo>
                  <a:pt x="30" y="26"/>
                  <a:pt x="29" y="26"/>
                  <a:pt x="28" y="28"/>
                </a:cubicBezTo>
                <a:cubicBezTo>
                  <a:pt x="27" y="29"/>
                  <a:pt x="26" y="30"/>
                  <a:pt x="25" y="31"/>
                </a:cubicBezTo>
                <a:cubicBezTo>
                  <a:pt x="24" y="32"/>
                  <a:pt x="24" y="34"/>
                  <a:pt x="23" y="35"/>
                </a:cubicBezTo>
                <a:close/>
                <a:moveTo>
                  <a:pt x="79" y="73"/>
                </a:moveTo>
                <a:cubicBezTo>
                  <a:pt x="79" y="73"/>
                  <a:pt x="79" y="73"/>
                  <a:pt x="79" y="73"/>
                </a:cubicBezTo>
                <a:cubicBezTo>
                  <a:pt x="97" y="91"/>
                  <a:pt x="97" y="91"/>
                  <a:pt x="97" y="91"/>
                </a:cubicBezTo>
                <a:cubicBezTo>
                  <a:pt x="99" y="92"/>
                  <a:pt x="99" y="95"/>
                  <a:pt x="97" y="96"/>
                </a:cubicBezTo>
                <a:cubicBezTo>
                  <a:pt x="95" y="98"/>
                  <a:pt x="93" y="98"/>
                  <a:pt x="91" y="96"/>
                </a:cubicBezTo>
                <a:cubicBezTo>
                  <a:pt x="74" y="79"/>
                  <a:pt x="74" y="79"/>
                  <a:pt x="74" y="79"/>
                </a:cubicBezTo>
                <a:cubicBezTo>
                  <a:pt x="70" y="82"/>
                  <a:pt x="66" y="84"/>
                  <a:pt x="62" y="86"/>
                </a:cubicBezTo>
                <a:cubicBezTo>
                  <a:pt x="57" y="88"/>
                  <a:pt x="51" y="89"/>
                  <a:pt x="45" y="89"/>
                </a:cubicBezTo>
                <a:cubicBezTo>
                  <a:pt x="39" y="89"/>
                  <a:pt x="33" y="88"/>
                  <a:pt x="28" y="86"/>
                </a:cubicBezTo>
                <a:cubicBezTo>
                  <a:pt x="28" y="86"/>
                  <a:pt x="28" y="86"/>
                  <a:pt x="28" y="86"/>
                </a:cubicBezTo>
                <a:cubicBezTo>
                  <a:pt x="23" y="83"/>
                  <a:pt x="18" y="80"/>
                  <a:pt x="14" y="76"/>
                </a:cubicBezTo>
                <a:cubicBezTo>
                  <a:pt x="14" y="76"/>
                  <a:pt x="14" y="76"/>
                  <a:pt x="14" y="76"/>
                </a:cubicBezTo>
                <a:cubicBezTo>
                  <a:pt x="9" y="72"/>
                  <a:pt x="6" y="67"/>
                  <a:pt x="4" y="62"/>
                </a:cubicBezTo>
                <a:cubicBezTo>
                  <a:pt x="4" y="61"/>
                  <a:pt x="4" y="61"/>
                  <a:pt x="4" y="61"/>
                </a:cubicBezTo>
                <a:cubicBezTo>
                  <a:pt x="2" y="56"/>
                  <a:pt x="0" y="50"/>
                  <a:pt x="0" y="45"/>
                </a:cubicBezTo>
                <a:cubicBezTo>
                  <a:pt x="0" y="39"/>
                  <a:pt x="2" y="33"/>
                  <a:pt x="4" y="28"/>
                </a:cubicBezTo>
                <a:cubicBezTo>
                  <a:pt x="6" y="22"/>
                  <a:pt x="9" y="17"/>
                  <a:pt x="14" y="13"/>
                </a:cubicBezTo>
                <a:cubicBezTo>
                  <a:pt x="22" y="5"/>
                  <a:pt x="33" y="0"/>
                  <a:pt x="45" y="0"/>
                </a:cubicBezTo>
                <a:cubicBezTo>
                  <a:pt x="51" y="0"/>
                  <a:pt x="57" y="1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8" y="6"/>
                  <a:pt x="72" y="9"/>
                  <a:pt x="77" y="13"/>
                </a:cubicBezTo>
                <a:cubicBezTo>
                  <a:pt x="77" y="13"/>
                  <a:pt x="77" y="13"/>
                  <a:pt x="77" y="13"/>
                </a:cubicBezTo>
                <a:cubicBezTo>
                  <a:pt x="81" y="17"/>
                  <a:pt x="84" y="22"/>
                  <a:pt x="86" y="28"/>
                </a:cubicBezTo>
                <a:cubicBezTo>
                  <a:pt x="86" y="28"/>
                  <a:pt x="86" y="28"/>
                  <a:pt x="86" y="28"/>
                </a:cubicBezTo>
                <a:cubicBezTo>
                  <a:pt x="88" y="33"/>
                  <a:pt x="90" y="39"/>
                  <a:pt x="90" y="45"/>
                </a:cubicBezTo>
                <a:cubicBezTo>
                  <a:pt x="90" y="51"/>
                  <a:pt x="88" y="56"/>
                  <a:pt x="86" y="62"/>
                </a:cubicBezTo>
                <a:cubicBezTo>
                  <a:pt x="85" y="66"/>
                  <a:pt x="82" y="70"/>
                  <a:pt x="79" y="73"/>
                </a:cubicBezTo>
                <a:close/>
                <a:moveTo>
                  <a:pt x="59" y="11"/>
                </a:moveTo>
                <a:cubicBezTo>
                  <a:pt x="59" y="11"/>
                  <a:pt x="59" y="11"/>
                  <a:pt x="59" y="11"/>
                </a:cubicBezTo>
                <a:cubicBezTo>
                  <a:pt x="55" y="9"/>
                  <a:pt x="50" y="8"/>
                  <a:pt x="45" y="8"/>
                </a:cubicBezTo>
                <a:cubicBezTo>
                  <a:pt x="35" y="8"/>
                  <a:pt x="26" y="12"/>
                  <a:pt x="19" y="19"/>
                </a:cubicBezTo>
                <a:cubicBezTo>
                  <a:pt x="16" y="22"/>
                  <a:pt x="13" y="26"/>
                  <a:pt x="11" y="31"/>
                </a:cubicBezTo>
                <a:cubicBezTo>
                  <a:pt x="10" y="35"/>
                  <a:pt x="9" y="40"/>
                  <a:pt x="9" y="45"/>
                </a:cubicBezTo>
                <a:cubicBezTo>
                  <a:pt x="9" y="49"/>
                  <a:pt x="10" y="54"/>
                  <a:pt x="11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13" y="63"/>
                  <a:pt x="16" y="67"/>
                  <a:pt x="19" y="70"/>
                </a:cubicBezTo>
                <a:cubicBezTo>
                  <a:pt x="19" y="70"/>
                  <a:pt x="19" y="70"/>
                  <a:pt x="19" y="70"/>
                </a:cubicBezTo>
                <a:cubicBezTo>
                  <a:pt x="19" y="70"/>
                  <a:pt x="19" y="70"/>
                  <a:pt x="19" y="70"/>
                </a:cubicBezTo>
                <a:cubicBezTo>
                  <a:pt x="23" y="74"/>
                  <a:pt x="27" y="76"/>
                  <a:pt x="31" y="78"/>
                </a:cubicBezTo>
                <a:cubicBezTo>
                  <a:pt x="31" y="78"/>
                  <a:pt x="31" y="78"/>
                  <a:pt x="31" y="78"/>
                </a:cubicBezTo>
                <a:cubicBezTo>
                  <a:pt x="35" y="80"/>
                  <a:pt x="40" y="81"/>
                  <a:pt x="45" y="81"/>
                </a:cubicBezTo>
                <a:cubicBezTo>
                  <a:pt x="50" y="81"/>
                  <a:pt x="55" y="80"/>
                  <a:pt x="59" y="78"/>
                </a:cubicBezTo>
                <a:cubicBezTo>
                  <a:pt x="63" y="76"/>
                  <a:pt x="67" y="74"/>
                  <a:pt x="71" y="70"/>
                </a:cubicBezTo>
                <a:cubicBezTo>
                  <a:pt x="71" y="70"/>
                  <a:pt x="71" y="70"/>
                  <a:pt x="71" y="70"/>
                </a:cubicBezTo>
                <a:cubicBezTo>
                  <a:pt x="71" y="70"/>
                  <a:pt x="71" y="70"/>
                  <a:pt x="71" y="70"/>
                </a:cubicBezTo>
                <a:cubicBezTo>
                  <a:pt x="74" y="67"/>
                  <a:pt x="77" y="63"/>
                  <a:pt x="79" y="58"/>
                </a:cubicBezTo>
                <a:cubicBezTo>
                  <a:pt x="80" y="54"/>
                  <a:pt x="81" y="49"/>
                  <a:pt x="81" y="45"/>
                </a:cubicBezTo>
                <a:cubicBezTo>
                  <a:pt x="81" y="40"/>
                  <a:pt x="81" y="35"/>
                  <a:pt x="79" y="31"/>
                </a:cubicBezTo>
                <a:cubicBezTo>
                  <a:pt x="79" y="31"/>
                  <a:pt x="79" y="31"/>
                  <a:pt x="79" y="31"/>
                </a:cubicBezTo>
                <a:cubicBezTo>
                  <a:pt x="77" y="26"/>
                  <a:pt x="74" y="22"/>
                  <a:pt x="71" y="19"/>
                </a:cubicBezTo>
                <a:cubicBezTo>
                  <a:pt x="71" y="19"/>
                  <a:pt x="71" y="19"/>
                  <a:pt x="71" y="19"/>
                </a:cubicBezTo>
                <a:cubicBezTo>
                  <a:pt x="67" y="15"/>
                  <a:pt x="63" y="13"/>
                  <a:pt x="59" y="11"/>
                </a:cubicBezTo>
                <a:close/>
                <a:moveTo>
                  <a:pt x="69" y="45"/>
                </a:moveTo>
                <a:cubicBezTo>
                  <a:pt x="69" y="45"/>
                  <a:pt x="69" y="45"/>
                  <a:pt x="69" y="45"/>
                </a:cubicBezTo>
                <a:cubicBezTo>
                  <a:pt x="69" y="43"/>
                  <a:pt x="70" y="42"/>
                  <a:pt x="71" y="42"/>
                </a:cubicBezTo>
                <a:cubicBezTo>
                  <a:pt x="73" y="42"/>
                  <a:pt x="74" y="43"/>
                  <a:pt x="74" y="45"/>
                </a:cubicBezTo>
                <a:cubicBezTo>
                  <a:pt x="74" y="48"/>
                  <a:pt x="73" y="52"/>
                  <a:pt x="72" y="56"/>
                </a:cubicBezTo>
                <a:cubicBezTo>
                  <a:pt x="72" y="56"/>
                  <a:pt x="72" y="56"/>
                  <a:pt x="72" y="56"/>
                </a:cubicBezTo>
                <a:cubicBezTo>
                  <a:pt x="70" y="59"/>
                  <a:pt x="68" y="62"/>
                  <a:pt x="65" y="65"/>
                </a:cubicBezTo>
                <a:cubicBezTo>
                  <a:pt x="63" y="68"/>
                  <a:pt x="59" y="70"/>
                  <a:pt x="56" y="71"/>
                </a:cubicBezTo>
                <a:cubicBezTo>
                  <a:pt x="53" y="73"/>
                  <a:pt x="49" y="73"/>
                  <a:pt x="45" y="73"/>
                </a:cubicBezTo>
                <a:cubicBezTo>
                  <a:pt x="44" y="73"/>
                  <a:pt x="43" y="72"/>
                  <a:pt x="43" y="71"/>
                </a:cubicBezTo>
                <a:cubicBezTo>
                  <a:pt x="43" y="70"/>
                  <a:pt x="44" y="69"/>
                  <a:pt x="45" y="69"/>
                </a:cubicBezTo>
                <a:cubicBezTo>
                  <a:pt x="48" y="69"/>
                  <a:pt x="51" y="68"/>
                  <a:pt x="54" y="67"/>
                </a:cubicBezTo>
                <a:cubicBezTo>
                  <a:pt x="57" y="65"/>
                  <a:pt x="60" y="64"/>
                  <a:pt x="62" y="61"/>
                </a:cubicBezTo>
                <a:cubicBezTo>
                  <a:pt x="64" y="59"/>
                  <a:pt x="66" y="57"/>
                  <a:pt x="67" y="54"/>
                </a:cubicBezTo>
                <a:cubicBezTo>
                  <a:pt x="67" y="54"/>
                  <a:pt x="67" y="54"/>
                  <a:pt x="67" y="54"/>
                </a:cubicBezTo>
                <a:cubicBezTo>
                  <a:pt x="68" y="51"/>
                  <a:pt x="69" y="48"/>
                  <a:pt x="69" y="4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5" name="Freeform 37"/>
          <p:cNvSpPr>
            <a:spLocks noEditPoints="1"/>
          </p:cNvSpPr>
          <p:nvPr/>
        </p:nvSpPr>
        <p:spPr bwMode="auto">
          <a:xfrm>
            <a:off x="3657600" y="2066925"/>
            <a:ext cx="228600" cy="257175"/>
          </a:xfrm>
          <a:custGeom>
            <a:avLst/>
            <a:gdLst>
              <a:gd name="T0" fmla="*/ 51195 w 94"/>
              <a:gd name="T1" fmla="*/ 192045 h 106"/>
              <a:gd name="T2" fmla="*/ 173088 w 94"/>
              <a:gd name="T3" fmla="*/ 184752 h 106"/>
              <a:gd name="T4" fmla="*/ 173088 w 94"/>
              <a:gd name="T5" fmla="*/ 196906 h 106"/>
              <a:gd name="T6" fmla="*/ 26816 w 94"/>
              <a:gd name="T7" fmla="*/ 0 h 106"/>
              <a:gd name="T8" fmla="*/ 146272 w 94"/>
              <a:gd name="T9" fmla="*/ 0 h 106"/>
              <a:gd name="T10" fmla="*/ 224283 w 94"/>
              <a:gd name="T11" fmla="*/ 75359 h 106"/>
              <a:gd name="T12" fmla="*/ 229159 w 94"/>
              <a:gd name="T13" fmla="*/ 82652 h 106"/>
              <a:gd name="T14" fmla="*/ 219408 w 94"/>
              <a:gd name="T15" fmla="*/ 250387 h 106"/>
              <a:gd name="T16" fmla="*/ 219408 w 94"/>
              <a:gd name="T17" fmla="*/ 250387 h 106"/>
              <a:gd name="T18" fmla="*/ 26816 w 94"/>
              <a:gd name="T19" fmla="*/ 257680 h 106"/>
              <a:gd name="T20" fmla="*/ 9751 w 94"/>
              <a:gd name="T21" fmla="*/ 250387 h 106"/>
              <a:gd name="T22" fmla="*/ 0 w 94"/>
              <a:gd name="T23" fmla="*/ 26740 h 106"/>
              <a:gd name="T24" fmla="*/ 26816 w 94"/>
              <a:gd name="T25" fmla="*/ 0 h 106"/>
              <a:gd name="T26" fmla="*/ 138958 w 94"/>
              <a:gd name="T27" fmla="*/ 19448 h 106"/>
              <a:gd name="T28" fmla="*/ 21941 w 94"/>
              <a:gd name="T29" fmla="*/ 21878 h 106"/>
              <a:gd name="T30" fmla="*/ 21941 w 94"/>
              <a:gd name="T31" fmla="*/ 230940 h 106"/>
              <a:gd name="T32" fmla="*/ 26816 w 94"/>
              <a:gd name="T33" fmla="*/ 238232 h 106"/>
              <a:gd name="T34" fmla="*/ 204780 w 94"/>
              <a:gd name="T35" fmla="*/ 235802 h 106"/>
              <a:gd name="T36" fmla="*/ 207218 w 94"/>
              <a:gd name="T37" fmla="*/ 230940 h 106"/>
              <a:gd name="T38" fmla="*/ 163337 w 94"/>
              <a:gd name="T39" fmla="*/ 87514 h 106"/>
              <a:gd name="T40" fmla="*/ 146272 w 94"/>
              <a:gd name="T41" fmla="*/ 80221 h 106"/>
              <a:gd name="T42" fmla="*/ 138958 w 94"/>
              <a:gd name="T43" fmla="*/ 19448 h 106"/>
              <a:gd name="T44" fmla="*/ 197467 w 94"/>
              <a:gd name="T45" fmla="*/ 75359 h 106"/>
              <a:gd name="T46" fmla="*/ 151147 w 94"/>
              <a:gd name="T47" fmla="*/ 65635 h 106"/>
              <a:gd name="T48" fmla="*/ 156023 w 94"/>
              <a:gd name="T49" fmla="*/ 72928 h 106"/>
              <a:gd name="T50" fmla="*/ 197467 w 94"/>
              <a:gd name="T51" fmla="*/ 75359 h 106"/>
              <a:gd name="T52" fmla="*/ 56071 w 94"/>
              <a:gd name="T53" fmla="*/ 114254 h 106"/>
              <a:gd name="T54" fmla="*/ 56071 w 94"/>
              <a:gd name="T55" fmla="*/ 102100 h 106"/>
              <a:gd name="T56" fmla="*/ 177964 w 94"/>
              <a:gd name="T57" fmla="*/ 106962 h 106"/>
              <a:gd name="T58" fmla="*/ 56071 w 94"/>
              <a:gd name="T59" fmla="*/ 114254 h 106"/>
              <a:gd name="T60" fmla="*/ 56071 w 94"/>
              <a:gd name="T61" fmla="*/ 155580 h 106"/>
              <a:gd name="T62" fmla="*/ 56071 w 94"/>
              <a:gd name="T63" fmla="*/ 143426 h 106"/>
              <a:gd name="T64" fmla="*/ 177964 w 94"/>
              <a:gd name="T65" fmla="*/ 150718 h 106"/>
              <a:gd name="T66" fmla="*/ 56071 w 94"/>
              <a:gd name="T67" fmla="*/ 155580 h 10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94" h="106">
                <a:moveTo>
                  <a:pt x="23" y="81"/>
                </a:moveTo>
                <a:cubicBezTo>
                  <a:pt x="22" y="81"/>
                  <a:pt x="21" y="80"/>
                  <a:pt x="21" y="79"/>
                </a:cubicBezTo>
                <a:cubicBezTo>
                  <a:pt x="21" y="78"/>
                  <a:pt x="22" y="76"/>
                  <a:pt x="23" y="76"/>
                </a:cubicBezTo>
                <a:cubicBezTo>
                  <a:pt x="71" y="76"/>
                  <a:pt x="71" y="76"/>
                  <a:pt x="71" y="76"/>
                </a:cubicBezTo>
                <a:cubicBezTo>
                  <a:pt x="72" y="76"/>
                  <a:pt x="73" y="78"/>
                  <a:pt x="73" y="79"/>
                </a:cubicBezTo>
                <a:cubicBezTo>
                  <a:pt x="73" y="80"/>
                  <a:pt x="72" y="81"/>
                  <a:pt x="71" y="81"/>
                </a:cubicBezTo>
                <a:cubicBezTo>
                  <a:pt x="23" y="81"/>
                  <a:pt x="23" y="81"/>
                  <a:pt x="23" y="81"/>
                </a:cubicBezTo>
                <a:close/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1" y="0"/>
                  <a:pt x="62" y="0"/>
                  <a:pt x="63" y="1"/>
                </a:cubicBezTo>
                <a:cubicBezTo>
                  <a:pt x="92" y="31"/>
                  <a:pt x="92" y="31"/>
                  <a:pt x="92" y="31"/>
                </a:cubicBezTo>
                <a:cubicBezTo>
                  <a:pt x="93" y="32"/>
                  <a:pt x="94" y="33"/>
                  <a:pt x="94" y="34"/>
                </a:cubicBezTo>
                <a:cubicBezTo>
                  <a:pt x="94" y="34"/>
                  <a:pt x="94" y="34"/>
                  <a:pt x="94" y="34"/>
                </a:cubicBezTo>
                <a:cubicBezTo>
                  <a:pt x="94" y="95"/>
                  <a:pt x="94" y="95"/>
                  <a:pt x="94" y="95"/>
                </a:cubicBezTo>
                <a:cubicBezTo>
                  <a:pt x="94" y="98"/>
                  <a:pt x="92" y="101"/>
                  <a:pt x="90" y="103"/>
                </a:cubicBezTo>
                <a:cubicBezTo>
                  <a:pt x="90" y="103"/>
                  <a:pt x="90" y="103"/>
                  <a:pt x="90" y="103"/>
                </a:cubicBezTo>
                <a:cubicBezTo>
                  <a:pt x="90" y="103"/>
                  <a:pt x="90" y="103"/>
                  <a:pt x="90" y="103"/>
                </a:cubicBezTo>
                <a:cubicBezTo>
                  <a:pt x="88" y="105"/>
                  <a:pt x="86" y="106"/>
                  <a:pt x="83" y="106"/>
                </a:cubicBezTo>
                <a:cubicBezTo>
                  <a:pt x="11" y="106"/>
                  <a:pt x="11" y="106"/>
                  <a:pt x="11" y="106"/>
                </a:cubicBezTo>
                <a:cubicBezTo>
                  <a:pt x="8" y="106"/>
                  <a:pt x="6" y="105"/>
                  <a:pt x="4" y="103"/>
                </a:cubicBezTo>
                <a:cubicBezTo>
                  <a:pt x="4" y="103"/>
                  <a:pt x="4" y="103"/>
                  <a:pt x="4" y="103"/>
                </a:cubicBezTo>
                <a:cubicBezTo>
                  <a:pt x="2" y="101"/>
                  <a:pt x="0" y="98"/>
                  <a:pt x="0" y="9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8"/>
                  <a:pt x="2" y="5"/>
                  <a:pt x="4" y="3"/>
                </a:cubicBezTo>
                <a:cubicBezTo>
                  <a:pt x="6" y="1"/>
                  <a:pt x="8" y="0"/>
                  <a:pt x="11" y="0"/>
                </a:cubicBezTo>
                <a:close/>
                <a:moveTo>
                  <a:pt x="57" y="8"/>
                </a:moveTo>
                <a:cubicBezTo>
                  <a:pt x="57" y="8"/>
                  <a:pt x="57" y="8"/>
                  <a:pt x="57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0" y="9"/>
                  <a:pt x="9" y="9"/>
                </a:cubicBezTo>
                <a:cubicBezTo>
                  <a:pt x="9" y="10"/>
                  <a:pt x="9" y="10"/>
                  <a:pt x="9" y="11"/>
                </a:cubicBezTo>
                <a:cubicBezTo>
                  <a:pt x="9" y="95"/>
                  <a:pt x="9" y="95"/>
                  <a:pt x="9" y="95"/>
                </a:cubicBezTo>
                <a:cubicBezTo>
                  <a:pt x="9" y="96"/>
                  <a:pt x="9" y="97"/>
                  <a:pt x="9" y="97"/>
                </a:cubicBezTo>
                <a:cubicBezTo>
                  <a:pt x="10" y="98"/>
                  <a:pt x="11" y="98"/>
                  <a:pt x="11" y="98"/>
                </a:cubicBezTo>
                <a:cubicBezTo>
                  <a:pt x="83" y="98"/>
                  <a:pt x="83" y="98"/>
                  <a:pt x="83" y="98"/>
                </a:cubicBezTo>
                <a:cubicBezTo>
                  <a:pt x="83" y="98"/>
                  <a:pt x="84" y="98"/>
                  <a:pt x="84" y="97"/>
                </a:cubicBezTo>
                <a:cubicBezTo>
                  <a:pt x="85" y="97"/>
                  <a:pt x="85" y="97"/>
                  <a:pt x="85" y="97"/>
                </a:cubicBezTo>
                <a:cubicBezTo>
                  <a:pt x="85" y="97"/>
                  <a:pt x="85" y="96"/>
                  <a:pt x="85" y="95"/>
                </a:cubicBezTo>
                <a:cubicBezTo>
                  <a:pt x="85" y="36"/>
                  <a:pt x="85" y="36"/>
                  <a:pt x="85" y="36"/>
                </a:cubicBezTo>
                <a:cubicBezTo>
                  <a:pt x="67" y="36"/>
                  <a:pt x="67" y="36"/>
                  <a:pt x="67" y="36"/>
                </a:cubicBezTo>
                <a:cubicBezTo>
                  <a:pt x="64" y="36"/>
                  <a:pt x="62" y="35"/>
                  <a:pt x="60" y="33"/>
                </a:cubicBezTo>
                <a:cubicBezTo>
                  <a:pt x="60" y="33"/>
                  <a:pt x="60" y="33"/>
                  <a:pt x="60" y="33"/>
                </a:cubicBezTo>
                <a:cubicBezTo>
                  <a:pt x="58" y="32"/>
                  <a:pt x="57" y="29"/>
                  <a:pt x="57" y="27"/>
                </a:cubicBezTo>
                <a:cubicBezTo>
                  <a:pt x="57" y="8"/>
                  <a:pt x="57" y="8"/>
                  <a:pt x="57" y="8"/>
                </a:cubicBezTo>
                <a:close/>
                <a:moveTo>
                  <a:pt x="81" y="31"/>
                </a:moveTo>
                <a:cubicBezTo>
                  <a:pt x="81" y="31"/>
                  <a:pt x="81" y="31"/>
                  <a:pt x="81" y="31"/>
                </a:cubicBezTo>
                <a:cubicBezTo>
                  <a:pt x="62" y="12"/>
                  <a:pt x="62" y="12"/>
                  <a:pt x="62" y="12"/>
                </a:cubicBezTo>
                <a:cubicBezTo>
                  <a:pt x="62" y="27"/>
                  <a:pt x="62" y="27"/>
                  <a:pt x="62" y="27"/>
                </a:cubicBezTo>
                <a:cubicBezTo>
                  <a:pt x="62" y="28"/>
                  <a:pt x="63" y="29"/>
                  <a:pt x="63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1"/>
                  <a:pt x="65" y="31"/>
                  <a:pt x="67" y="31"/>
                </a:cubicBezTo>
                <a:cubicBezTo>
                  <a:pt x="81" y="31"/>
                  <a:pt x="81" y="31"/>
                  <a:pt x="81" y="31"/>
                </a:cubicBezTo>
                <a:close/>
                <a:moveTo>
                  <a:pt x="23" y="47"/>
                </a:moveTo>
                <a:cubicBezTo>
                  <a:pt x="23" y="47"/>
                  <a:pt x="23" y="47"/>
                  <a:pt x="23" y="47"/>
                </a:cubicBezTo>
                <a:cubicBezTo>
                  <a:pt x="22" y="47"/>
                  <a:pt x="21" y="46"/>
                  <a:pt x="21" y="44"/>
                </a:cubicBezTo>
                <a:cubicBezTo>
                  <a:pt x="21" y="43"/>
                  <a:pt x="22" y="42"/>
                  <a:pt x="23" y="42"/>
                </a:cubicBezTo>
                <a:cubicBezTo>
                  <a:pt x="71" y="42"/>
                  <a:pt x="71" y="42"/>
                  <a:pt x="71" y="42"/>
                </a:cubicBezTo>
                <a:cubicBezTo>
                  <a:pt x="72" y="42"/>
                  <a:pt x="73" y="43"/>
                  <a:pt x="73" y="44"/>
                </a:cubicBezTo>
                <a:cubicBezTo>
                  <a:pt x="73" y="46"/>
                  <a:pt x="72" y="47"/>
                  <a:pt x="71" y="47"/>
                </a:cubicBezTo>
                <a:cubicBezTo>
                  <a:pt x="23" y="47"/>
                  <a:pt x="23" y="47"/>
                  <a:pt x="23" y="47"/>
                </a:cubicBezTo>
                <a:close/>
                <a:moveTo>
                  <a:pt x="23" y="64"/>
                </a:moveTo>
                <a:cubicBezTo>
                  <a:pt x="23" y="64"/>
                  <a:pt x="23" y="64"/>
                  <a:pt x="23" y="64"/>
                </a:cubicBezTo>
                <a:cubicBezTo>
                  <a:pt x="22" y="64"/>
                  <a:pt x="21" y="63"/>
                  <a:pt x="21" y="62"/>
                </a:cubicBezTo>
                <a:cubicBezTo>
                  <a:pt x="21" y="60"/>
                  <a:pt x="22" y="59"/>
                  <a:pt x="23" y="59"/>
                </a:cubicBezTo>
                <a:cubicBezTo>
                  <a:pt x="71" y="59"/>
                  <a:pt x="71" y="59"/>
                  <a:pt x="71" y="59"/>
                </a:cubicBezTo>
                <a:cubicBezTo>
                  <a:pt x="72" y="59"/>
                  <a:pt x="73" y="60"/>
                  <a:pt x="73" y="62"/>
                </a:cubicBezTo>
                <a:cubicBezTo>
                  <a:pt x="73" y="63"/>
                  <a:pt x="72" y="64"/>
                  <a:pt x="71" y="64"/>
                </a:cubicBezTo>
                <a:cubicBezTo>
                  <a:pt x="23" y="64"/>
                  <a:pt x="23" y="64"/>
                  <a:pt x="23" y="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6" name="Freeform 38"/>
          <p:cNvSpPr>
            <a:spLocks noEditPoints="1"/>
          </p:cNvSpPr>
          <p:nvPr/>
        </p:nvSpPr>
        <p:spPr bwMode="auto">
          <a:xfrm>
            <a:off x="5222875" y="2066925"/>
            <a:ext cx="263525" cy="258763"/>
          </a:xfrm>
          <a:custGeom>
            <a:avLst/>
            <a:gdLst>
              <a:gd name="T0" fmla="*/ 260577 w 108"/>
              <a:gd name="T1" fmla="*/ 183025 h 107"/>
              <a:gd name="T2" fmla="*/ 250836 w 108"/>
              <a:gd name="T3" fmla="*/ 226373 h 107"/>
              <a:gd name="T4" fmla="*/ 238659 w 108"/>
              <a:gd name="T5" fmla="*/ 245639 h 107"/>
              <a:gd name="T6" fmla="*/ 207000 w 108"/>
              <a:gd name="T7" fmla="*/ 223965 h 107"/>
              <a:gd name="T8" fmla="*/ 180212 w 108"/>
              <a:gd name="T9" fmla="*/ 252864 h 107"/>
              <a:gd name="T10" fmla="*/ 150988 w 108"/>
              <a:gd name="T11" fmla="*/ 139677 h 107"/>
              <a:gd name="T12" fmla="*/ 136377 w 108"/>
              <a:gd name="T13" fmla="*/ 173392 h 107"/>
              <a:gd name="T14" fmla="*/ 109588 w 108"/>
              <a:gd name="T15" fmla="*/ 175800 h 107"/>
              <a:gd name="T16" fmla="*/ 82800 w 108"/>
              <a:gd name="T17" fmla="*/ 146902 h 107"/>
              <a:gd name="T18" fmla="*/ 82800 w 108"/>
              <a:gd name="T19" fmla="*/ 105962 h 107"/>
              <a:gd name="T20" fmla="*/ 150988 w 108"/>
              <a:gd name="T21" fmla="*/ 79471 h 107"/>
              <a:gd name="T22" fmla="*/ 168035 w 108"/>
              <a:gd name="T23" fmla="*/ 91513 h 107"/>
              <a:gd name="T24" fmla="*/ 177777 w 108"/>
              <a:gd name="T25" fmla="*/ 132452 h 107"/>
              <a:gd name="T26" fmla="*/ 168035 w 108"/>
              <a:gd name="T27" fmla="*/ 110778 h 107"/>
              <a:gd name="T28" fmla="*/ 158294 w 108"/>
              <a:gd name="T29" fmla="*/ 98737 h 107"/>
              <a:gd name="T30" fmla="*/ 102282 w 108"/>
              <a:gd name="T31" fmla="*/ 98737 h 107"/>
              <a:gd name="T32" fmla="*/ 92541 w 108"/>
              <a:gd name="T33" fmla="*/ 110778 h 107"/>
              <a:gd name="T34" fmla="*/ 92541 w 108"/>
              <a:gd name="T35" fmla="*/ 142085 h 107"/>
              <a:gd name="T36" fmla="*/ 114459 w 108"/>
              <a:gd name="T37" fmla="*/ 163759 h 107"/>
              <a:gd name="T38" fmla="*/ 131506 w 108"/>
              <a:gd name="T39" fmla="*/ 202291 h 107"/>
              <a:gd name="T40" fmla="*/ 97412 w 108"/>
              <a:gd name="T41" fmla="*/ 207107 h 107"/>
              <a:gd name="T42" fmla="*/ 48706 w 108"/>
              <a:gd name="T43" fmla="*/ 158943 h 107"/>
              <a:gd name="T44" fmla="*/ 48706 w 108"/>
              <a:gd name="T45" fmla="*/ 93921 h 107"/>
              <a:gd name="T46" fmla="*/ 97412 w 108"/>
              <a:gd name="T47" fmla="*/ 45756 h 107"/>
              <a:gd name="T48" fmla="*/ 163165 w 108"/>
              <a:gd name="T49" fmla="*/ 45756 h 107"/>
              <a:gd name="T50" fmla="*/ 211871 w 108"/>
              <a:gd name="T51" fmla="*/ 93921 h 107"/>
              <a:gd name="T52" fmla="*/ 207000 w 108"/>
              <a:gd name="T53" fmla="*/ 127636 h 107"/>
              <a:gd name="T54" fmla="*/ 185083 w 108"/>
              <a:gd name="T55" fmla="*/ 74655 h 107"/>
              <a:gd name="T56" fmla="*/ 102282 w 108"/>
              <a:gd name="T57" fmla="*/ 57797 h 107"/>
              <a:gd name="T58" fmla="*/ 60882 w 108"/>
              <a:gd name="T59" fmla="*/ 98737 h 107"/>
              <a:gd name="T60" fmla="*/ 60882 w 108"/>
              <a:gd name="T61" fmla="*/ 156535 h 107"/>
              <a:gd name="T62" fmla="*/ 131506 w 108"/>
              <a:gd name="T63" fmla="*/ 202291 h 107"/>
              <a:gd name="T64" fmla="*/ 141247 w 108"/>
              <a:gd name="T65" fmla="*/ 245639 h 107"/>
              <a:gd name="T66" fmla="*/ 80365 w 108"/>
              <a:gd name="T67" fmla="*/ 245639 h 107"/>
              <a:gd name="T68" fmla="*/ 9741 w 108"/>
              <a:gd name="T69" fmla="*/ 175800 h 107"/>
              <a:gd name="T70" fmla="*/ 9741 w 108"/>
              <a:gd name="T71" fmla="*/ 77063 h 107"/>
              <a:gd name="T72" fmla="*/ 80365 w 108"/>
              <a:gd name="T73" fmla="*/ 9633 h 107"/>
              <a:gd name="T74" fmla="*/ 180212 w 108"/>
              <a:gd name="T75" fmla="*/ 9633 h 107"/>
              <a:gd name="T76" fmla="*/ 221612 w 108"/>
              <a:gd name="T77" fmla="*/ 36123 h 107"/>
              <a:gd name="T78" fmla="*/ 260577 w 108"/>
              <a:gd name="T79" fmla="*/ 127636 h 107"/>
              <a:gd name="T80" fmla="*/ 231353 w 108"/>
              <a:gd name="T81" fmla="*/ 86696 h 107"/>
              <a:gd name="T82" fmla="*/ 172906 w 108"/>
              <a:gd name="T83" fmla="*/ 26490 h 107"/>
              <a:gd name="T84" fmla="*/ 87671 w 108"/>
              <a:gd name="T85" fmla="*/ 26490 h 107"/>
              <a:gd name="T86" fmla="*/ 21918 w 108"/>
              <a:gd name="T87" fmla="*/ 127636 h 107"/>
              <a:gd name="T88" fmla="*/ 53577 w 108"/>
              <a:gd name="T89" fmla="*/ 204699 h 107"/>
              <a:gd name="T90" fmla="*/ 241094 w 108"/>
              <a:gd name="T91" fmla="*/ 183025 h 107"/>
              <a:gd name="T92" fmla="*/ 187518 w 108"/>
              <a:gd name="T93" fmla="*/ 236006 h 107"/>
              <a:gd name="T94" fmla="*/ 202130 w 108"/>
              <a:gd name="T95" fmla="*/ 209516 h 107"/>
              <a:gd name="T96" fmla="*/ 238659 w 108"/>
              <a:gd name="T97" fmla="*/ 228781 h 107"/>
              <a:gd name="T98" fmla="*/ 214306 w 108"/>
              <a:gd name="T99" fmla="*/ 195066 h 10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08" h="107">
                <a:moveTo>
                  <a:pt x="62" y="58"/>
                </a:moveTo>
                <a:cubicBezTo>
                  <a:pt x="106" y="73"/>
                  <a:pt x="106" y="73"/>
                  <a:pt x="106" y="73"/>
                </a:cubicBezTo>
                <a:cubicBezTo>
                  <a:pt x="107" y="73"/>
                  <a:pt x="108" y="75"/>
                  <a:pt x="107" y="76"/>
                </a:cubicBezTo>
                <a:cubicBezTo>
                  <a:pt x="107" y="77"/>
                  <a:pt x="107" y="77"/>
                  <a:pt x="106" y="77"/>
                </a:cubicBezTo>
                <a:cubicBezTo>
                  <a:pt x="94" y="84"/>
                  <a:pt x="94" y="84"/>
                  <a:pt x="94" y="84"/>
                </a:cubicBezTo>
                <a:cubicBezTo>
                  <a:pt x="103" y="94"/>
                  <a:pt x="103" y="94"/>
                  <a:pt x="103" y="94"/>
                </a:cubicBezTo>
                <a:cubicBezTo>
                  <a:pt x="104" y="94"/>
                  <a:pt x="104" y="96"/>
                  <a:pt x="103" y="97"/>
                </a:cubicBezTo>
                <a:cubicBezTo>
                  <a:pt x="103" y="97"/>
                  <a:pt x="103" y="97"/>
                  <a:pt x="103" y="97"/>
                </a:cubicBezTo>
                <a:cubicBezTo>
                  <a:pt x="98" y="102"/>
                  <a:pt x="98" y="102"/>
                  <a:pt x="98" y="102"/>
                </a:cubicBezTo>
                <a:cubicBezTo>
                  <a:pt x="97" y="103"/>
                  <a:pt x="95" y="103"/>
                  <a:pt x="94" y="102"/>
                </a:cubicBezTo>
                <a:cubicBezTo>
                  <a:pt x="94" y="102"/>
                  <a:pt x="94" y="102"/>
                  <a:pt x="94" y="102"/>
                </a:cubicBezTo>
                <a:cubicBezTo>
                  <a:pt x="85" y="93"/>
                  <a:pt x="85" y="93"/>
                  <a:pt x="85" y="93"/>
                </a:cubicBezTo>
                <a:cubicBezTo>
                  <a:pt x="78" y="106"/>
                  <a:pt x="78" y="106"/>
                  <a:pt x="78" y="106"/>
                </a:cubicBezTo>
                <a:cubicBezTo>
                  <a:pt x="78" y="107"/>
                  <a:pt x="76" y="107"/>
                  <a:pt x="75" y="107"/>
                </a:cubicBezTo>
                <a:cubicBezTo>
                  <a:pt x="74" y="106"/>
                  <a:pt x="74" y="106"/>
                  <a:pt x="74" y="105"/>
                </a:cubicBezTo>
                <a:cubicBezTo>
                  <a:pt x="59" y="62"/>
                  <a:pt x="59" y="62"/>
                  <a:pt x="59" y="62"/>
                </a:cubicBezTo>
                <a:cubicBezTo>
                  <a:pt x="59" y="60"/>
                  <a:pt x="60" y="59"/>
                  <a:pt x="61" y="58"/>
                </a:cubicBezTo>
                <a:cubicBezTo>
                  <a:pt x="61" y="58"/>
                  <a:pt x="62" y="58"/>
                  <a:pt x="62" y="58"/>
                </a:cubicBezTo>
                <a:close/>
                <a:moveTo>
                  <a:pt x="54" y="69"/>
                </a:moveTo>
                <a:cubicBezTo>
                  <a:pt x="54" y="69"/>
                  <a:pt x="54" y="69"/>
                  <a:pt x="54" y="69"/>
                </a:cubicBezTo>
                <a:cubicBezTo>
                  <a:pt x="55" y="69"/>
                  <a:pt x="56" y="70"/>
                  <a:pt x="56" y="72"/>
                </a:cubicBezTo>
                <a:cubicBezTo>
                  <a:pt x="56" y="73"/>
                  <a:pt x="55" y="74"/>
                  <a:pt x="54" y="74"/>
                </a:cubicBezTo>
                <a:cubicBezTo>
                  <a:pt x="51" y="74"/>
                  <a:pt x="48" y="74"/>
                  <a:pt x="45" y="73"/>
                </a:cubicBezTo>
                <a:cubicBezTo>
                  <a:pt x="45" y="73"/>
                  <a:pt x="45" y="73"/>
                  <a:pt x="45" y="73"/>
                </a:cubicBezTo>
                <a:cubicBezTo>
                  <a:pt x="43" y="71"/>
                  <a:pt x="40" y="70"/>
                  <a:pt x="38" y="68"/>
                </a:cubicBezTo>
                <a:cubicBezTo>
                  <a:pt x="38" y="68"/>
                  <a:pt x="38" y="68"/>
                  <a:pt x="38" y="68"/>
                </a:cubicBezTo>
                <a:cubicBezTo>
                  <a:pt x="36" y="66"/>
                  <a:pt x="35" y="63"/>
                  <a:pt x="34" y="61"/>
                </a:cubicBezTo>
                <a:cubicBezTo>
                  <a:pt x="33" y="58"/>
                  <a:pt x="32" y="56"/>
                  <a:pt x="32" y="53"/>
                </a:cubicBezTo>
                <a:cubicBezTo>
                  <a:pt x="32" y="50"/>
                  <a:pt x="33" y="47"/>
                  <a:pt x="34" y="45"/>
                </a:cubicBezTo>
                <a:cubicBezTo>
                  <a:pt x="34" y="44"/>
                  <a:pt x="34" y="44"/>
                  <a:pt x="34" y="44"/>
                </a:cubicBezTo>
                <a:cubicBezTo>
                  <a:pt x="35" y="42"/>
                  <a:pt x="36" y="39"/>
                  <a:pt x="38" y="38"/>
                </a:cubicBezTo>
                <a:cubicBezTo>
                  <a:pt x="42" y="34"/>
                  <a:pt x="48" y="31"/>
                  <a:pt x="54" y="31"/>
                </a:cubicBezTo>
                <a:cubicBezTo>
                  <a:pt x="56" y="31"/>
                  <a:pt x="59" y="32"/>
                  <a:pt x="62" y="33"/>
                </a:cubicBezTo>
                <a:cubicBezTo>
                  <a:pt x="62" y="33"/>
                  <a:pt x="62" y="33"/>
                  <a:pt x="62" y="33"/>
                </a:cubicBezTo>
                <a:cubicBezTo>
                  <a:pt x="64" y="34"/>
                  <a:pt x="67" y="36"/>
                  <a:pt x="69" y="38"/>
                </a:cubicBezTo>
                <a:cubicBezTo>
                  <a:pt x="69" y="38"/>
                  <a:pt x="69" y="38"/>
                  <a:pt x="69" y="38"/>
                </a:cubicBezTo>
                <a:cubicBezTo>
                  <a:pt x="71" y="40"/>
                  <a:pt x="72" y="42"/>
                  <a:pt x="73" y="45"/>
                </a:cubicBezTo>
                <a:cubicBezTo>
                  <a:pt x="74" y="47"/>
                  <a:pt x="75" y="50"/>
                  <a:pt x="75" y="53"/>
                </a:cubicBezTo>
                <a:cubicBezTo>
                  <a:pt x="75" y="54"/>
                  <a:pt x="74" y="55"/>
                  <a:pt x="73" y="55"/>
                </a:cubicBezTo>
                <a:cubicBezTo>
                  <a:pt x="71" y="55"/>
                  <a:pt x="70" y="54"/>
                  <a:pt x="70" y="53"/>
                </a:cubicBezTo>
                <a:cubicBezTo>
                  <a:pt x="70" y="50"/>
                  <a:pt x="70" y="48"/>
                  <a:pt x="69" y="46"/>
                </a:cubicBezTo>
                <a:cubicBezTo>
                  <a:pt x="69" y="46"/>
                  <a:pt x="69" y="46"/>
                  <a:pt x="69" y="46"/>
                </a:cubicBezTo>
                <a:cubicBezTo>
                  <a:pt x="69" y="46"/>
                  <a:pt x="69" y="46"/>
                  <a:pt x="69" y="46"/>
                </a:cubicBezTo>
                <a:cubicBezTo>
                  <a:pt x="68" y="44"/>
                  <a:pt x="67" y="43"/>
                  <a:pt x="65" y="41"/>
                </a:cubicBezTo>
                <a:cubicBezTo>
                  <a:pt x="65" y="41"/>
                  <a:pt x="65" y="41"/>
                  <a:pt x="65" y="41"/>
                </a:cubicBezTo>
                <a:cubicBezTo>
                  <a:pt x="64" y="39"/>
                  <a:pt x="62" y="38"/>
                  <a:pt x="60" y="37"/>
                </a:cubicBezTo>
                <a:cubicBezTo>
                  <a:pt x="58" y="37"/>
                  <a:pt x="56" y="36"/>
                  <a:pt x="54" y="36"/>
                </a:cubicBezTo>
                <a:cubicBezTo>
                  <a:pt x="49" y="36"/>
                  <a:pt x="45" y="38"/>
                  <a:pt x="42" y="41"/>
                </a:cubicBezTo>
                <a:cubicBezTo>
                  <a:pt x="42" y="41"/>
                  <a:pt x="42" y="41"/>
                  <a:pt x="42" y="41"/>
                </a:cubicBezTo>
                <a:cubicBezTo>
                  <a:pt x="40" y="42"/>
                  <a:pt x="39" y="44"/>
                  <a:pt x="38" y="46"/>
                </a:cubicBezTo>
                <a:cubicBezTo>
                  <a:pt x="38" y="46"/>
                  <a:pt x="38" y="46"/>
                  <a:pt x="38" y="46"/>
                </a:cubicBezTo>
                <a:cubicBezTo>
                  <a:pt x="37" y="48"/>
                  <a:pt x="37" y="50"/>
                  <a:pt x="37" y="53"/>
                </a:cubicBezTo>
                <a:cubicBezTo>
                  <a:pt x="37" y="55"/>
                  <a:pt x="37" y="57"/>
                  <a:pt x="38" y="59"/>
                </a:cubicBezTo>
                <a:cubicBezTo>
                  <a:pt x="38" y="59"/>
                  <a:pt x="38" y="59"/>
                  <a:pt x="38" y="59"/>
                </a:cubicBezTo>
                <a:cubicBezTo>
                  <a:pt x="39" y="61"/>
                  <a:pt x="40" y="63"/>
                  <a:pt x="42" y="64"/>
                </a:cubicBezTo>
                <a:cubicBezTo>
                  <a:pt x="42" y="64"/>
                  <a:pt x="42" y="64"/>
                  <a:pt x="42" y="64"/>
                </a:cubicBezTo>
                <a:cubicBezTo>
                  <a:pt x="43" y="66"/>
                  <a:pt x="45" y="67"/>
                  <a:pt x="47" y="68"/>
                </a:cubicBezTo>
                <a:cubicBezTo>
                  <a:pt x="49" y="69"/>
                  <a:pt x="51" y="69"/>
                  <a:pt x="54" y="69"/>
                </a:cubicBezTo>
                <a:close/>
                <a:moveTo>
                  <a:pt x="54" y="84"/>
                </a:moveTo>
                <a:cubicBezTo>
                  <a:pt x="54" y="84"/>
                  <a:pt x="54" y="84"/>
                  <a:pt x="54" y="84"/>
                </a:cubicBezTo>
                <a:cubicBezTo>
                  <a:pt x="55" y="84"/>
                  <a:pt x="56" y="85"/>
                  <a:pt x="56" y="86"/>
                </a:cubicBezTo>
                <a:cubicBezTo>
                  <a:pt x="56" y="88"/>
                  <a:pt x="55" y="89"/>
                  <a:pt x="54" y="89"/>
                </a:cubicBezTo>
                <a:cubicBezTo>
                  <a:pt x="49" y="89"/>
                  <a:pt x="44" y="88"/>
                  <a:pt x="40" y="86"/>
                </a:cubicBezTo>
                <a:cubicBezTo>
                  <a:pt x="35" y="84"/>
                  <a:pt x="31" y="81"/>
                  <a:pt x="28" y="78"/>
                </a:cubicBezTo>
                <a:cubicBezTo>
                  <a:pt x="25" y="75"/>
                  <a:pt x="22" y="71"/>
                  <a:pt x="20" y="67"/>
                </a:cubicBezTo>
                <a:cubicBezTo>
                  <a:pt x="20" y="66"/>
                  <a:pt x="20" y="66"/>
                  <a:pt x="20" y="66"/>
                </a:cubicBezTo>
                <a:cubicBezTo>
                  <a:pt x="19" y="62"/>
                  <a:pt x="18" y="58"/>
                  <a:pt x="18" y="53"/>
                </a:cubicBezTo>
                <a:cubicBezTo>
                  <a:pt x="18" y="48"/>
                  <a:pt x="19" y="43"/>
                  <a:pt x="20" y="39"/>
                </a:cubicBezTo>
                <a:cubicBezTo>
                  <a:pt x="20" y="39"/>
                  <a:pt x="20" y="39"/>
                  <a:pt x="20" y="39"/>
                </a:cubicBezTo>
                <a:cubicBezTo>
                  <a:pt x="22" y="35"/>
                  <a:pt x="25" y="31"/>
                  <a:pt x="28" y="27"/>
                </a:cubicBezTo>
                <a:cubicBezTo>
                  <a:pt x="31" y="24"/>
                  <a:pt x="35" y="21"/>
                  <a:pt x="40" y="19"/>
                </a:cubicBezTo>
                <a:cubicBezTo>
                  <a:pt x="40" y="19"/>
                  <a:pt x="40" y="19"/>
                  <a:pt x="40" y="19"/>
                </a:cubicBezTo>
                <a:cubicBezTo>
                  <a:pt x="44" y="18"/>
                  <a:pt x="49" y="17"/>
                  <a:pt x="54" y="17"/>
                </a:cubicBezTo>
                <a:cubicBezTo>
                  <a:pt x="58" y="17"/>
                  <a:pt x="63" y="18"/>
                  <a:pt x="67" y="19"/>
                </a:cubicBezTo>
                <a:cubicBezTo>
                  <a:pt x="67" y="19"/>
                  <a:pt x="67" y="19"/>
                  <a:pt x="67" y="19"/>
                </a:cubicBezTo>
                <a:cubicBezTo>
                  <a:pt x="72" y="21"/>
                  <a:pt x="76" y="24"/>
                  <a:pt x="79" y="27"/>
                </a:cubicBezTo>
                <a:cubicBezTo>
                  <a:pt x="82" y="31"/>
                  <a:pt x="85" y="35"/>
                  <a:pt x="87" y="39"/>
                </a:cubicBezTo>
                <a:cubicBezTo>
                  <a:pt x="87" y="39"/>
                  <a:pt x="87" y="39"/>
                  <a:pt x="87" y="39"/>
                </a:cubicBezTo>
                <a:cubicBezTo>
                  <a:pt x="89" y="43"/>
                  <a:pt x="89" y="48"/>
                  <a:pt x="89" y="53"/>
                </a:cubicBezTo>
                <a:cubicBezTo>
                  <a:pt x="89" y="54"/>
                  <a:pt x="88" y="55"/>
                  <a:pt x="87" y="55"/>
                </a:cubicBezTo>
                <a:cubicBezTo>
                  <a:pt x="86" y="55"/>
                  <a:pt x="85" y="54"/>
                  <a:pt x="85" y="53"/>
                </a:cubicBezTo>
                <a:cubicBezTo>
                  <a:pt x="85" y="49"/>
                  <a:pt x="84" y="45"/>
                  <a:pt x="82" y="41"/>
                </a:cubicBezTo>
                <a:cubicBezTo>
                  <a:pt x="82" y="41"/>
                  <a:pt x="82" y="41"/>
                  <a:pt x="82" y="41"/>
                </a:cubicBezTo>
                <a:cubicBezTo>
                  <a:pt x="81" y="37"/>
                  <a:pt x="78" y="34"/>
                  <a:pt x="76" y="31"/>
                </a:cubicBezTo>
                <a:cubicBezTo>
                  <a:pt x="73" y="28"/>
                  <a:pt x="69" y="26"/>
                  <a:pt x="65" y="24"/>
                </a:cubicBezTo>
                <a:cubicBezTo>
                  <a:pt x="62" y="23"/>
                  <a:pt x="58" y="22"/>
                  <a:pt x="54" y="22"/>
                </a:cubicBezTo>
                <a:cubicBezTo>
                  <a:pt x="49" y="22"/>
                  <a:pt x="45" y="23"/>
                  <a:pt x="42" y="24"/>
                </a:cubicBezTo>
                <a:cubicBezTo>
                  <a:pt x="42" y="24"/>
                  <a:pt x="42" y="24"/>
                  <a:pt x="42" y="24"/>
                </a:cubicBezTo>
                <a:cubicBezTo>
                  <a:pt x="38" y="26"/>
                  <a:pt x="34" y="28"/>
                  <a:pt x="32" y="31"/>
                </a:cubicBezTo>
                <a:cubicBezTo>
                  <a:pt x="29" y="34"/>
                  <a:pt x="26" y="37"/>
                  <a:pt x="25" y="41"/>
                </a:cubicBezTo>
                <a:cubicBezTo>
                  <a:pt x="23" y="44"/>
                  <a:pt x="23" y="49"/>
                  <a:pt x="23" y="53"/>
                </a:cubicBezTo>
                <a:cubicBezTo>
                  <a:pt x="23" y="57"/>
                  <a:pt x="23" y="61"/>
                  <a:pt x="25" y="65"/>
                </a:cubicBezTo>
                <a:cubicBezTo>
                  <a:pt x="25" y="65"/>
                  <a:pt x="25" y="65"/>
                  <a:pt x="25" y="65"/>
                </a:cubicBezTo>
                <a:cubicBezTo>
                  <a:pt x="26" y="68"/>
                  <a:pt x="29" y="72"/>
                  <a:pt x="32" y="75"/>
                </a:cubicBezTo>
                <a:cubicBezTo>
                  <a:pt x="34" y="78"/>
                  <a:pt x="38" y="80"/>
                  <a:pt x="42" y="81"/>
                </a:cubicBezTo>
                <a:cubicBezTo>
                  <a:pt x="45" y="83"/>
                  <a:pt x="49" y="84"/>
                  <a:pt x="54" y="84"/>
                </a:cubicBezTo>
                <a:close/>
                <a:moveTo>
                  <a:pt x="54" y="98"/>
                </a:moveTo>
                <a:cubicBezTo>
                  <a:pt x="54" y="98"/>
                  <a:pt x="54" y="98"/>
                  <a:pt x="54" y="98"/>
                </a:cubicBezTo>
                <a:cubicBezTo>
                  <a:pt x="56" y="98"/>
                  <a:pt x="58" y="100"/>
                  <a:pt x="58" y="102"/>
                </a:cubicBezTo>
                <a:cubicBezTo>
                  <a:pt x="58" y="104"/>
                  <a:pt x="56" y="106"/>
                  <a:pt x="54" y="106"/>
                </a:cubicBezTo>
                <a:cubicBezTo>
                  <a:pt x="46" y="106"/>
                  <a:pt x="40" y="104"/>
                  <a:pt x="33" y="102"/>
                </a:cubicBezTo>
                <a:cubicBezTo>
                  <a:pt x="33" y="102"/>
                  <a:pt x="33" y="102"/>
                  <a:pt x="33" y="102"/>
                </a:cubicBezTo>
                <a:cubicBezTo>
                  <a:pt x="27" y="99"/>
                  <a:pt x="21" y="95"/>
                  <a:pt x="16" y="90"/>
                </a:cubicBezTo>
                <a:cubicBezTo>
                  <a:pt x="11" y="85"/>
                  <a:pt x="7" y="80"/>
                  <a:pt x="4" y="73"/>
                </a:cubicBezTo>
                <a:cubicBezTo>
                  <a:pt x="4" y="73"/>
                  <a:pt x="4" y="73"/>
                  <a:pt x="4" y="73"/>
                </a:cubicBezTo>
                <a:cubicBezTo>
                  <a:pt x="2" y="67"/>
                  <a:pt x="0" y="60"/>
                  <a:pt x="0" y="53"/>
                </a:cubicBezTo>
                <a:cubicBezTo>
                  <a:pt x="0" y="46"/>
                  <a:pt x="2" y="39"/>
                  <a:pt x="4" y="32"/>
                </a:cubicBezTo>
                <a:cubicBezTo>
                  <a:pt x="4" y="32"/>
                  <a:pt x="4" y="32"/>
                  <a:pt x="4" y="32"/>
                </a:cubicBezTo>
                <a:cubicBezTo>
                  <a:pt x="4" y="32"/>
                  <a:pt x="4" y="32"/>
                  <a:pt x="4" y="32"/>
                </a:cubicBezTo>
                <a:cubicBezTo>
                  <a:pt x="7" y="26"/>
                  <a:pt x="11" y="20"/>
                  <a:pt x="16" y="15"/>
                </a:cubicBezTo>
                <a:cubicBezTo>
                  <a:pt x="21" y="10"/>
                  <a:pt x="27" y="6"/>
                  <a:pt x="33" y="4"/>
                </a:cubicBezTo>
                <a:cubicBezTo>
                  <a:pt x="33" y="3"/>
                  <a:pt x="33" y="3"/>
                  <a:pt x="33" y="3"/>
                </a:cubicBezTo>
                <a:cubicBezTo>
                  <a:pt x="40" y="1"/>
                  <a:pt x="46" y="0"/>
                  <a:pt x="54" y="0"/>
                </a:cubicBezTo>
                <a:cubicBezTo>
                  <a:pt x="61" y="0"/>
                  <a:pt x="68" y="1"/>
                  <a:pt x="74" y="4"/>
                </a:cubicBezTo>
                <a:cubicBezTo>
                  <a:pt x="74" y="4"/>
                  <a:pt x="74" y="4"/>
                  <a:pt x="74" y="4"/>
                </a:cubicBezTo>
                <a:cubicBezTo>
                  <a:pt x="74" y="4"/>
                  <a:pt x="74" y="4"/>
                  <a:pt x="74" y="4"/>
                </a:cubicBezTo>
                <a:cubicBezTo>
                  <a:pt x="80" y="6"/>
                  <a:pt x="86" y="10"/>
                  <a:pt x="91" y="15"/>
                </a:cubicBezTo>
                <a:cubicBezTo>
                  <a:pt x="96" y="20"/>
                  <a:pt x="100" y="26"/>
                  <a:pt x="103" y="32"/>
                </a:cubicBezTo>
                <a:cubicBezTo>
                  <a:pt x="103" y="33"/>
                  <a:pt x="103" y="33"/>
                  <a:pt x="103" y="33"/>
                </a:cubicBezTo>
                <a:cubicBezTo>
                  <a:pt x="105" y="39"/>
                  <a:pt x="107" y="46"/>
                  <a:pt x="107" y="53"/>
                </a:cubicBezTo>
                <a:cubicBezTo>
                  <a:pt x="107" y="55"/>
                  <a:pt x="105" y="57"/>
                  <a:pt x="103" y="57"/>
                </a:cubicBezTo>
                <a:cubicBezTo>
                  <a:pt x="100" y="57"/>
                  <a:pt x="99" y="55"/>
                  <a:pt x="99" y="53"/>
                </a:cubicBezTo>
                <a:cubicBezTo>
                  <a:pt x="99" y="47"/>
                  <a:pt x="97" y="41"/>
                  <a:pt x="95" y="36"/>
                </a:cubicBezTo>
                <a:cubicBezTo>
                  <a:pt x="95" y="36"/>
                  <a:pt x="95" y="36"/>
                  <a:pt x="95" y="36"/>
                </a:cubicBezTo>
                <a:cubicBezTo>
                  <a:pt x="93" y="30"/>
                  <a:pt x="90" y="25"/>
                  <a:pt x="85" y="21"/>
                </a:cubicBezTo>
                <a:cubicBezTo>
                  <a:pt x="81" y="17"/>
                  <a:pt x="76" y="13"/>
                  <a:pt x="71" y="11"/>
                </a:cubicBezTo>
                <a:cubicBezTo>
                  <a:pt x="66" y="9"/>
                  <a:pt x="60" y="8"/>
                  <a:pt x="54" y="8"/>
                </a:cubicBezTo>
                <a:cubicBezTo>
                  <a:pt x="47" y="8"/>
                  <a:pt x="42" y="9"/>
                  <a:pt x="37" y="11"/>
                </a:cubicBezTo>
                <a:cubicBezTo>
                  <a:pt x="36" y="11"/>
                  <a:pt x="36" y="11"/>
                  <a:pt x="36" y="11"/>
                </a:cubicBezTo>
                <a:cubicBezTo>
                  <a:pt x="31" y="13"/>
                  <a:pt x="26" y="17"/>
                  <a:pt x="22" y="21"/>
                </a:cubicBezTo>
                <a:cubicBezTo>
                  <a:pt x="18" y="25"/>
                  <a:pt x="14" y="30"/>
                  <a:pt x="12" y="36"/>
                </a:cubicBezTo>
                <a:cubicBezTo>
                  <a:pt x="10" y="41"/>
                  <a:pt x="9" y="47"/>
                  <a:pt x="9" y="53"/>
                </a:cubicBezTo>
                <a:cubicBezTo>
                  <a:pt x="9" y="59"/>
                  <a:pt x="10" y="65"/>
                  <a:pt x="12" y="70"/>
                </a:cubicBezTo>
                <a:cubicBezTo>
                  <a:pt x="12" y="70"/>
                  <a:pt x="12" y="70"/>
                  <a:pt x="12" y="70"/>
                </a:cubicBezTo>
                <a:cubicBezTo>
                  <a:pt x="14" y="75"/>
                  <a:pt x="18" y="80"/>
                  <a:pt x="22" y="85"/>
                </a:cubicBezTo>
                <a:cubicBezTo>
                  <a:pt x="26" y="89"/>
                  <a:pt x="31" y="92"/>
                  <a:pt x="36" y="94"/>
                </a:cubicBezTo>
                <a:cubicBezTo>
                  <a:pt x="42" y="97"/>
                  <a:pt x="47" y="98"/>
                  <a:pt x="54" y="98"/>
                </a:cubicBezTo>
                <a:close/>
                <a:moveTo>
                  <a:pt x="99" y="76"/>
                </a:moveTo>
                <a:cubicBezTo>
                  <a:pt x="99" y="76"/>
                  <a:pt x="99" y="76"/>
                  <a:pt x="99" y="76"/>
                </a:cubicBezTo>
                <a:cubicBezTo>
                  <a:pt x="65" y="65"/>
                  <a:pt x="65" y="65"/>
                  <a:pt x="65" y="65"/>
                </a:cubicBezTo>
                <a:cubicBezTo>
                  <a:pt x="77" y="98"/>
                  <a:pt x="77" y="98"/>
                  <a:pt x="77" y="98"/>
                </a:cubicBezTo>
                <a:cubicBezTo>
                  <a:pt x="82" y="88"/>
                  <a:pt x="82" y="88"/>
                  <a:pt x="82" y="88"/>
                </a:cubicBezTo>
                <a:cubicBezTo>
                  <a:pt x="82" y="88"/>
                  <a:pt x="82" y="88"/>
                  <a:pt x="82" y="88"/>
                </a:cubicBezTo>
                <a:cubicBezTo>
                  <a:pt x="82" y="87"/>
                  <a:pt x="82" y="87"/>
                  <a:pt x="83" y="87"/>
                </a:cubicBezTo>
                <a:cubicBezTo>
                  <a:pt x="84" y="86"/>
                  <a:pt x="85" y="86"/>
                  <a:pt x="86" y="87"/>
                </a:cubicBezTo>
                <a:cubicBezTo>
                  <a:pt x="96" y="97"/>
                  <a:pt x="96" y="97"/>
                  <a:pt x="96" y="97"/>
                </a:cubicBezTo>
                <a:cubicBezTo>
                  <a:pt x="98" y="95"/>
                  <a:pt x="98" y="95"/>
                  <a:pt x="98" y="95"/>
                </a:cubicBezTo>
                <a:cubicBezTo>
                  <a:pt x="88" y="85"/>
                  <a:pt x="88" y="85"/>
                  <a:pt x="88" y="85"/>
                </a:cubicBezTo>
                <a:cubicBezTo>
                  <a:pt x="88" y="85"/>
                  <a:pt x="87" y="85"/>
                  <a:pt x="87" y="85"/>
                </a:cubicBezTo>
                <a:cubicBezTo>
                  <a:pt x="87" y="83"/>
                  <a:pt x="87" y="82"/>
                  <a:pt x="88" y="81"/>
                </a:cubicBezTo>
                <a:cubicBezTo>
                  <a:pt x="99" y="76"/>
                  <a:pt x="99" y="76"/>
                  <a:pt x="99" y="7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7" name="Freeform 39"/>
          <p:cNvSpPr>
            <a:spLocks noEditPoints="1"/>
          </p:cNvSpPr>
          <p:nvPr/>
        </p:nvSpPr>
        <p:spPr bwMode="auto">
          <a:xfrm>
            <a:off x="4441825" y="1743075"/>
            <a:ext cx="258763" cy="260350"/>
          </a:xfrm>
          <a:custGeom>
            <a:avLst/>
            <a:gdLst>
              <a:gd name="T0" fmla="*/ 160519 w 106"/>
              <a:gd name="T1" fmla="*/ 0 h 107"/>
              <a:gd name="T2" fmla="*/ 165383 w 106"/>
              <a:gd name="T3" fmla="*/ 0 h 107"/>
              <a:gd name="T4" fmla="*/ 187272 w 106"/>
              <a:gd name="T5" fmla="*/ 9730 h 107"/>
              <a:gd name="T6" fmla="*/ 175111 w 106"/>
              <a:gd name="T7" fmla="*/ 19460 h 107"/>
              <a:gd name="T8" fmla="*/ 250507 w 106"/>
              <a:gd name="T9" fmla="*/ 233525 h 107"/>
              <a:gd name="T10" fmla="*/ 233482 w 106"/>
              <a:gd name="T11" fmla="*/ 260283 h 107"/>
              <a:gd name="T12" fmla="*/ 24321 w 106"/>
              <a:gd name="T13" fmla="*/ 260283 h 107"/>
              <a:gd name="T14" fmla="*/ 7296 w 106"/>
              <a:gd name="T15" fmla="*/ 231092 h 107"/>
              <a:gd name="T16" fmla="*/ 82692 w 106"/>
              <a:gd name="T17" fmla="*/ 19460 h 107"/>
              <a:gd name="T18" fmla="*/ 70531 w 106"/>
              <a:gd name="T19" fmla="*/ 9730 h 107"/>
              <a:gd name="T20" fmla="*/ 92420 w 106"/>
              <a:gd name="T21" fmla="*/ 0 h 107"/>
              <a:gd name="T22" fmla="*/ 92420 w 106"/>
              <a:gd name="T23" fmla="*/ 0 h 107"/>
              <a:gd name="T24" fmla="*/ 65667 w 106"/>
              <a:gd name="T25" fmla="*/ 209199 h 107"/>
              <a:gd name="T26" fmla="*/ 72963 w 106"/>
              <a:gd name="T27" fmla="*/ 216497 h 107"/>
              <a:gd name="T28" fmla="*/ 60803 w 106"/>
              <a:gd name="T29" fmla="*/ 216497 h 107"/>
              <a:gd name="T30" fmla="*/ 97284 w 106"/>
              <a:gd name="T31" fmla="*/ 192172 h 107"/>
              <a:gd name="T32" fmla="*/ 104580 w 106"/>
              <a:gd name="T33" fmla="*/ 199469 h 107"/>
              <a:gd name="T34" fmla="*/ 92420 w 106"/>
              <a:gd name="T35" fmla="*/ 199469 h 107"/>
              <a:gd name="T36" fmla="*/ 87556 w 106"/>
              <a:gd name="T37" fmla="*/ 153251 h 107"/>
              <a:gd name="T38" fmla="*/ 94852 w 106"/>
              <a:gd name="T39" fmla="*/ 158116 h 107"/>
              <a:gd name="T40" fmla="*/ 82692 w 106"/>
              <a:gd name="T41" fmla="*/ 158116 h 107"/>
              <a:gd name="T42" fmla="*/ 89988 w 106"/>
              <a:gd name="T43" fmla="*/ 211632 h 107"/>
              <a:gd name="T44" fmla="*/ 99716 w 106"/>
              <a:gd name="T45" fmla="*/ 223795 h 107"/>
              <a:gd name="T46" fmla="*/ 80259 w 106"/>
              <a:gd name="T47" fmla="*/ 223795 h 107"/>
              <a:gd name="T48" fmla="*/ 77827 w 106"/>
              <a:gd name="T49" fmla="*/ 175144 h 107"/>
              <a:gd name="T50" fmla="*/ 87556 w 106"/>
              <a:gd name="T51" fmla="*/ 184874 h 107"/>
              <a:gd name="T52" fmla="*/ 68099 w 106"/>
              <a:gd name="T53" fmla="*/ 184874 h 107"/>
              <a:gd name="T54" fmla="*/ 89988 w 106"/>
              <a:gd name="T55" fmla="*/ 128925 h 107"/>
              <a:gd name="T56" fmla="*/ 167815 w 106"/>
              <a:gd name="T57" fmla="*/ 128925 h 107"/>
              <a:gd name="T58" fmla="*/ 155655 w 106"/>
              <a:gd name="T59" fmla="*/ 102167 h 107"/>
              <a:gd name="T60" fmla="*/ 102148 w 106"/>
              <a:gd name="T61" fmla="*/ 19460 h 107"/>
              <a:gd name="T62" fmla="*/ 102148 w 106"/>
              <a:gd name="T63" fmla="*/ 102167 h 107"/>
              <a:gd name="T64" fmla="*/ 89988 w 106"/>
              <a:gd name="T65" fmla="*/ 128925 h 107"/>
              <a:gd name="T66" fmla="*/ 175111 w 106"/>
              <a:gd name="T67" fmla="*/ 141088 h 107"/>
              <a:gd name="T68" fmla="*/ 26753 w 106"/>
              <a:gd name="T69" fmla="*/ 238390 h 107"/>
              <a:gd name="T70" fmla="*/ 175111 w 106"/>
              <a:gd name="T71" fmla="*/ 141088 h 107"/>
              <a:gd name="T72" fmla="*/ 119173 w 106"/>
              <a:gd name="T73" fmla="*/ 221362 h 107"/>
              <a:gd name="T74" fmla="*/ 119173 w 106"/>
              <a:gd name="T75" fmla="*/ 209199 h 107"/>
              <a:gd name="T76" fmla="*/ 145926 w 106"/>
              <a:gd name="T77" fmla="*/ 214065 h 107"/>
              <a:gd name="T78" fmla="*/ 119173 w 106"/>
              <a:gd name="T79" fmla="*/ 221362 h 107"/>
              <a:gd name="T80" fmla="*/ 124037 w 106"/>
              <a:gd name="T81" fmla="*/ 189739 h 107"/>
              <a:gd name="T82" fmla="*/ 124037 w 106"/>
              <a:gd name="T83" fmla="*/ 177576 h 107"/>
              <a:gd name="T84" fmla="*/ 138630 w 106"/>
              <a:gd name="T85" fmla="*/ 182441 h 107"/>
              <a:gd name="T86" fmla="*/ 124037 w 106"/>
              <a:gd name="T87" fmla="*/ 189739 h 107"/>
              <a:gd name="T88" fmla="*/ 124037 w 106"/>
              <a:gd name="T89" fmla="*/ 124060 h 107"/>
              <a:gd name="T90" fmla="*/ 124037 w 106"/>
              <a:gd name="T91" fmla="*/ 111897 h 107"/>
              <a:gd name="T92" fmla="*/ 138630 w 106"/>
              <a:gd name="T93" fmla="*/ 119195 h 107"/>
              <a:gd name="T94" fmla="*/ 124037 w 106"/>
              <a:gd name="T95" fmla="*/ 124060 h 107"/>
              <a:gd name="T96" fmla="*/ 119173 w 106"/>
              <a:gd name="T97" fmla="*/ 155683 h 107"/>
              <a:gd name="T98" fmla="*/ 119173 w 106"/>
              <a:gd name="T99" fmla="*/ 145953 h 107"/>
              <a:gd name="T100" fmla="*/ 145926 w 106"/>
              <a:gd name="T101" fmla="*/ 150818 h 107"/>
              <a:gd name="T102" fmla="*/ 119173 w 106"/>
              <a:gd name="T103" fmla="*/ 155683 h 107"/>
              <a:gd name="T104" fmla="*/ 119173 w 106"/>
              <a:gd name="T105" fmla="*/ 92437 h 107"/>
              <a:gd name="T106" fmla="*/ 119173 w 106"/>
              <a:gd name="T107" fmla="*/ 80274 h 107"/>
              <a:gd name="T108" fmla="*/ 145926 w 106"/>
              <a:gd name="T109" fmla="*/ 87572 h 107"/>
              <a:gd name="T110" fmla="*/ 119173 w 106"/>
              <a:gd name="T111" fmla="*/ 92437 h 10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06" h="107">
                <a:moveTo>
                  <a:pt x="40" y="0"/>
                </a:moveTo>
                <a:cubicBezTo>
                  <a:pt x="66" y="0"/>
                  <a:pt x="66" y="0"/>
                  <a:pt x="66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5" y="0"/>
                  <a:pt x="77" y="2"/>
                  <a:pt x="77" y="4"/>
                </a:cubicBezTo>
                <a:cubicBezTo>
                  <a:pt x="77" y="7"/>
                  <a:pt x="75" y="8"/>
                  <a:pt x="73" y="8"/>
                </a:cubicBezTo>
                <a:cubicBezTo>
                  <a:pt x="72" y="8"/>
                  <a:pt x="72" y="8"/>
                  <a:pt x="72" y="8"/>
                </a:cubicBezTo>
                <a:cubicBezTo>
                  <a:pt x="72" y="41"/>
                  <a:pt x="72" y="41"/>
                  <a:pt x="72" y="41"/>
                </a:cubicBezTo>
                <a:cubicBezTo>
                  <a:pt x="103" y="96"/>
                  <a:pt x="103" y="96"/>
                  <a:pt x="103" y="96"/>
                </a:cubicBezTo>
                <a:cubicBezTo>
                  <a:pt x="106" y="100"/>
                  <a:pt x="102" y="107"/>
                  <a:pt x="96" y="107"/>
                </a:cubicBezTo>
                <a:cubicBezTo>
                  <a:pt x="96" y="107"/>
                  <a:pt x="96" y="107"/>
                  <a:pt x="96" y="107"/>
                </a:cubicBezTo>
                <a:cubicBezTo>
                  <a:pt x="10" y="107"/>
                  <a:pt x="10" y="107"/>
                  <a:pt x="10" y="107"/>
                </a:cubicBezTo>
                <a:cubicBezTo>
                  <a:pt x="10" y="107"/>
                  <a:pt x="10" y="107"/>
                  <a:pt x="10" y="107"/>
                </a:cubicBezTo>
                <a:cubicBezTo>
                  <a:pt x="4" y="107"/>
                  <a:pt x="0" y="100"/>
                  <a:pt x="3" y="96"/>
                </a:cubicBezTo>
                <a:cubicBezTo>
                  <a:pt x="3" y="95"/>
                  <a:pt x="3" y="95"/>
                  <a:pt x="3" y="95"/>
                </a:cubicBezTo>
                <a:cubicBezTo>
                  <a:pt x="34" y="41"/>
                  <a:pt x="34" y="41"/>
                  <a:pt x="34" y="41"/>
                </a:cubicBezTo>
                <a:cubicBezTo>
                  <a:pt x="34" y="8"/>
                  <a:pt x="34" y="8"/>
                  <a:pt x="34" y="8"/>
                </a:cubicBezTo>
                <a:cubicBezTo>
                  <a:pt x="33" y="8"/>
                  <a:pt x="33" y="8"/>
                  <a:pt x="33" y="8"/>
                </a:cubicBezTo>
                <a:cubicBezTo>
                  <a:pt x="31" y="8"/>
                  <a:pt x="29" y="7"/>
                  <a:pt x="29" y="4"/>
                </a:cubicBezTo>
                <a:cubicBezTo>
                  <a:pt x="29" y="2"/>
                  <a:pt x="31" y="0"/>
                  <a:pt x="33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40" y="0"/>
                  <a:pt x="40" y="0"/>
                  <a:pt x="40" y="0"/>
                </a:cubicBezTo>
                <a:close/>
                <a:moveTo>
                  <a:pt x="27" y="86"/>
                </a:moveTo>
                <a:cubicBezTo>
                  <a:pt x="27" y="86"/>
                  <a:pt x="27" y="86"/>
                  <a:pt x="27" y="86"/>
                </a:cubicBezTo>
                <a:cubicBezTo>
                  <a:pt x="29" y="86"/>
                  <a:pt x="30" y="87"/>
                  <a:pt x="30" y="89"/>
                </a:cubicBezTo>
                <a:cubicBezTo>
                  <a:pt x="30" y="90"/>
                  <a:pt x="29" y="91"/>
                  <a:pt x="27" y="91"/>
                </a:cubicBezTo>
                <a:cubicBezTo>
                  <a:pt x="26" y="91"/>
                  <a:pt x="25" y="90"/>
                  <a:pt x="25" y="89"/>
                </a:cubicBezTo>
                <a:cubicBezTo>
                  <a:pt x="25" y="87"/>
                  <a:pt x="26" y="86"/>
                  <a:pt x="27" y="86"/>
                </a:cubicBezTo>
                <a:close/>
                <a:moveTo>
                  <a:pt x="40" y="79"/>
                </a:moveTo>
                <a:cubicBezTo>
                  <a:pt x="40" y="79"/>
                  <a:pt x="40" y="79"/>
                  <a:pt x="40" y="79"/>
                </a:cubicBezTo>
                <a:cubicBezTo>
                  <a:pt x="42" y="79"/>
                  <a:pt x="43" y="80"/>
                  <a:pt x="43" y="82"/>
                </a:cubicBezTo>
                <a:cubicBezTo>
                  <a:pt x="43" y="83"/>
                  <a:pt x="42" y="84"/>
                  <a:pt x="40" y="84"/>
                </a:cubicBezTo>
                <a:cubicBezTo>
                  <a:pt x="39" y="84"/>
                  <a:pt x="38" y="83"/>
                  <a:pt x="38" y="82"/>
                </a:cubicBezTo>
                <a:cubicBezTo>
                  <a:pt x="38" y="80"/>
                  <a:pt x="39" y="79"/>
                  <a:pt x="40" y="79"/>
                </a:cubicBezTo>
                <a:close/>
                <a:moveTo>
                  <a:pt x="36" y="63"/>
                </a:moveTo>
                <a:cubicBezTo>
                  <a:pt x="36" y="63"/>
                  <a:pt x="36" y="63"/>
                  <a:pt x="36" y="63"/>
                </a:cubicBezTo>
                <a:cubicBezTo>
                  <a:pt x="38" y="63"/>
                  <a:pt x="39" y="64"/>
                  <a:pt x="39" y="65"/>
                </a:cubicBezTo>
                <a:cubicBezTo>
                  <a:pt x="39" y="67"/>
                  <a:pt x="38" y="68"/>
                  <a:pt x="36" y="68"/>
                </a:cubicBezTo>
                <a:cubicBezTo>
                  <a:pt x="35" y="68"/>
                  <a:pt x="34" y="67"/>
                  <a:pt x="34" y="65"/>
                </a:cubicBezTo>
                <a:cubicBezTo>
                  <a:pt x="34" y="64"/>
                  <a:pt x="35" y="63"/>
                  <a:pt x="36" y="63"/>
                </a:cubicBezTo>
                <a:close/>
                <a:moveTo>
                  <a:pt x="37" y="87"/>
                </a:moveTo>
                <a:cubicBezTo>
                  <a:pt x="37" y="87"/>
                  <a:pt x="37" y="87"/>
                  <a:pt x="37" y="87"/>
                </a:cubicBezTo>
                <a:cubicBezTo>
                  <a:pt x="39" y="87"/>
                  <a:pt x="41" y="89"/>
                  <a:pt x="41" y="92"/>
                </a:cubicBezTo>
                <a:cubicBezTo>
                  <a:pt x="41" y="94"/>
                  <a:pt x="39" y="96"/>
                  <a:pt x="37" y="96"/>
                </a:cubicBezTo>
                <a:cubicBezTo>
                  <a:pt x="35" y="96"/>
                  <a:pt x="33" y="94"/>
                  <a:pt x="33" y="92"/>
                </a:cubicBezTo>
                <a:cubicBezTo>
                  <a:pt x="33" y="89"/>
                  <a:pt x="35" y="87"/>
                  <a:pt x="37" y="87"/>
                </a:cubicBezTo>
                <a:close/>
                <a:moveTo>
                  <a:pt x="32" y="72"/>
                </a:moveTo>
                <a:cubicBezTo>
                  <a:pt x="32" y="72"/>
                  <a:pt x="32" y="72"/>
                  <a:pt x="32" y="72"/>
                </a:cubicBezTo>
                <a:cubicBezTo>
                  <a:pt x="34" y="72"/>
                  <a:pt x="36" y="74"/>
                  <a:pt x="36" y="76"/>
                </a:cubicBezTo>
                <a:cubicBezTo>
                  <a:pt x="36" y="78"/>
                  <a:pt x="34" y="80"/>
                  <a:pt x="32" y="80"/>
                </a:cubicBezTo>
                <a:cubicBezTo>
                  <a:pt x="30" y="80"/>
                  <a:pt x="28" y="78"/>
                  <a:pt x="28" y="76"/>
                </a:cubicBezTo>
                <a:cubicBezTo>
                  <a:pt x="28" y="74"/>
                  <a:pt x="30" y="72"/>
                  <a:pt x="32" y="72"/>
                </a:cubicBezTo>
                <a:close/>
                <a:moveTo>
                  <a:pt x="37" y="53"/>
                </a:moveTo>
                <a:cubicBezTo>
                  <a:pt x="37" y="53"/>
                  <a:pt x="37" y="53"/>
                  <a:pt x="37" y="53"/>
                </a:cubicBezTo>
                <a:cubicBezTo>
                  <a:pt x="69" y="53"/>
                  <a:pt x="69" y="53"/>
                  <a:pt x="69" y="53"/>
                </a:cubicBezTo>
                <a:cubicBezTo>
                  <a:pt x="64" y="45"/>
                  <a:pt x="64" y="45"/>
                  <a:pt x="64" y="45"/>
                </a:cubicBezTo>
                <a:cubicBezTo>
                  <a:pt x="64" y="44"/>
                  <a:pt x="64" y="43"/>
                  <a:pt x="64" y="42"/>
                </a:cubicBezTo>
                <a:cubicBezTo>
                  <a:pt x="64" y="8"/>
                  <a:pt x="64" y="8"/>
                  <a:pt x="64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42"/>
                  <a:pt x="42" y="42"/>
                  <a:pt x="42" y="42"/>
                </a:cubicBezTo>
                <a:cubicBezTo>
                  <a:pt x="42" y="42"/>
                  <a:pt x="42" y="42"/>
                  <a:pt x="42" y="42"/>
                </a:cubicBezTo>
                <a:cubicBezTo>
                  <a:pt x="42" y="43"/>
                  <a:pt x="42" y="44"/>
                  <a:pt x="42" y="44"/>
                </a:cubicBezTo>
                <a:cubicBezTo>
                  <a:pt x="37" y="53"/>
                  <a:pt x="37" y="53"/>
                  <a:pt x="37" y="53"/>
                </a:cubicBezTo>
                <a:close/>
                <a:moveTo>
                  <a:pt x="72" y="58"/>
                </a:moveTo>
                <a:cubicBezTo>
                  <a:pt x="72" y="58"/>
                  <a:pt x="72" y="58"/>
                  <a:pt x="72" y="58"/>
                </a:cubicBezTo>
                <a:cubicBezTo>
                  <a:pt x="34" y="58"/>
                  <a:pt x="34" y="58"/>
                  <a:pt x="34" y="58"/>
                </a:cubicBezTo>
                <a:cubicBezTo>
                  <a:pt x="11" y="98"/>
                  <a:pt x="11" y="98"/>
                  <a:pt x="11" y="98"/>
                </a:cubicBezTo>
                <a:cubicBezTo>
                  <a:pt x="95" y="98"/>
                  <a:pt x="95" y="98"/>
                  <a:pt x="95" y="98"/>
                </a:cubicBezTo>
                <a:cubicBezTo>
                  <a:pt x="72" y="58"/>
                  <a:pt x="72" y="58"/>
                  <a:pt x="72" y="58"/>
                </a:cubicBezTo>
                <a:close/>
                <a:moveTo>
                  <a:pt x="49" y="91"/>
                </a:moveTo>
                <a:cubicBezTo>
                  <a:pt x="49" y="91"/>
                  <a:pt x="49" y="91"/>
                  <a:pt x="49" y="91"/>
                </a:cubicBezTo>
                <a:cubicBezTo>
                  <a:pt x="47" y="91"/>
                  <a:pt x="46" y="90"/>
                  <a:pt x="46" y="88"/>
                </a:cubicBezTo>
                <a:cubicBezTo>
                  <a:pt x="46" y="87"/>
                  <a:pt x="47" y="86"/>
                  <a:pt x="49" y="86"/>
                </a:cubicBezTo>
                <a:cubicBezTo>
                  <a:pt x="57" y="86"/>
                  <a:pt x="57" y="86"/>
                  <a:pt x="57" y="86"/>
                </a:cubicBezTo>
                <a:cubicBezTo>
                  <a:pt x="59" y="86"/>
                  <a:pt x="60" y="87"/>
                  <a:pt x="60" y="88"/>
                </a:cubicBezTo>
                <a:cubicBezTo>
                  <a:pt x="60" y="90"/>
                  <a:pt x="59" y="91"/>
                  <a:pt x="57" y="91"/>
                </a:cubicBezTo>
                <a:cubicBezTo>
                  <a:pt x="49" y="91"/>
                  <a:pt x="49" y="91"/>
                  <a:pt x="49" y="91"/>
                </a:cubicBezTo>
                <a:close/>
                <a:moveTo>
                  <a:pt x="51" y="78"/>
                </a:moveTo>
                <a:cubicBezTo>
                  <a:pt x="51" y="78"/>
                  <a:pt x="51" y="78"/>
                  <a:pt x="51" y="78"/>
                </a:cubicBezTo>
                <a:cubicBezTo>
                  <a:pt x="50" y="78"/>
                  <a:pt x="49" y="76"/>
                  <a:pt x="49" y="75"/>
                </a:cubicBezTo>
                <a:cubicBezTo>
                  <a:pt x="49" y="74"/>
                  <a:pt x="50" y="73"/>
                  <a:pt x="51" y="73"/>
                </a:cubicBezTo>
                <a:cubicBezTo>
                  <a:pt x="55" y="73"/>
                  <a:pt x="55" y="73"/>
                  <a:pt x="55" y="73"/>
                </a:cubicBezTo>
                <a:cubicBezTo>
                  <a:pt x="56" y="73"/>
                  <a:pt x="57" y="74"/>
                  <a:pt x="57" y="75"/>
                </a:cubicBezTo>
                <a:cubicBezTo>
                  <a:pt x="57" y="76"/>
                  <a:pt x="56" y="78"/>
                  <a:pt x="55" y="78"/>
                </a:cubicBezTo>
                <a:cubicBezTo>
                  <a:pt x="51" y="78"/>
                  <a:pt x="51" y="78"/>
                  <a:pt x="51" y="78"/>
                </a:cubicBezTo>
                <a:close/>
                <a:moveTo>
                  <a:pt x="51" y="51"/>
                </a:moveTo>
                <a:cubicBezTo>
                  <a:pt x="51" y="51"/>
                  <a:pt x="51" y="51"/>
                  <a:pt x="51" y="51"/>
                </a:cubicBezTo>
                <a:cubicBezTo>
                  <a:pt x="50" y="51"/>
                  <a:pt x="49" y="50"/>
                  <a:pt x="49" y="49"/>
                </a:cubicBezTo>
                <a:cubicBezTo>
                  <a:pt x="49" y="47"/>
                  <a:pt x="50" y="46"/>
                  <a:pt x="51" y="46"/>
                </a:cubicBezTo>
                <a:cubicBezTo>
                  <a:pt x="55" y="46"/>
                  <a:pt x="55" y="46"/>
                  <a:pt x="55" y="46"/>
                </a:cubicBezTo>
                <a:cubicBezTo>
                  <a:pt x="56" y="46"/>
                  <a:pt x="57" y="47"/>
                  <a:pt x="57" y="49"/>
                </a:cubicBezTo>
                <a:cubicBezTo>
                  <a:pt x="57" y="50"/>
                  <a:pt x="56" y="51"/>
                  <a:pt x="55" y="51"/>
                </a:cubicBezTo>
                <a:cubicBezTo>
                  <a:pt x="51" y="51"/>
                  <a:pt x="51" y="51"/>
                  <a:pt x="51" y="51"/>
                </a:cubicBezTo>
                <a:close/>
                <a:moveTo>
                  <a:pt x="49" y="64"/>
                </a:moveTo>
                <a:cubicBezTo>
                  <a:pt x="49" y="64"/>
                  <a:pt x="49" y="64"/>
                  <a:pt x="49" y="64"/>
                </a:cubicBezTo>
                <a:cubicBezTo>
                  <a:pt x="47" y="64"/>
                  <a:pt x="46" y="63"/>
                  <a:pt x="46" y="62"/>
                </a:cubicBezTo>
                <a:cubicBezTo>
                  <a:pt x="46" y="61"/>
                  <a:pt x="47" y="60"/>
                  <a:pt x="49" y="60"/>
                </a:cubicBezTo>
                <a:cubicBezTo>
                  <a:pt x="57" y="60"/>
                  <a:pt x="57" y="60"/>
                  <a:pt x="57" y="60"/>
                </a:cubicBezTo>
                <a:cubicBezTo>
                  <a:pt x="59" y="60"/>
                  <a:pt x="60" y="61"/>
                  <a:pt x="60" y="62"/>
                </a:cubicBezTo>
                <a:cubicBezTo>
                  <a:pt x="60" y="63"/>
                  <a:pt x="59" y="64"/>
                  <a:pt x="57" y="64"/>
                </a:cubicBezTo>
                <a:cubicBezTo>
                  <a:pt x="49" y="64"/>
                  <a:pt x="49" y="64"/>
                  <a:pt x="49" y="64"/>
                </a:cubicBezTo>
                <a:close/>
                <a:moveTo>
                  <a:pt x="49" y="38"/>
                </a:moveTo>
                <a:cubicBezTo>
                  <a:pt x="49" y="38"/>
                  <a:pt x="49" y="38"/>
                  <a:pt x="49" y="38"/>
                </a:cubicBezTo>
                <a:cubicBezTo>
                  <a:pt x="47" y="38"/>
                  <a:pt x="46" y="37"/>
                  <a:pt x="46" y="36"/>
                </a:cubicBezTo>
                <a:cubicBezTo>
                  <a:pt x="46" y="34"/>
                  <a:pt x="47" y="33"/>
                  <a:pt x="49" y="33"/>
                </a:cubicBezTo>
                <a:cubicBezTo>
                  <a:pt x="57" y="33"/>
                  <a:pt x="57" y="33"/>
                  <a:pt x="57" y="33"/>
                </a:cubicBezTo>
                <a:cubicBezTo>
                  <a:pt x="59" y="33"/>
                  <a:pt x="60" y="34"/>
                  <a:pt x="60" y="36"/>
                </a:cubicBezTo>
                <a:cubicBezTo>
                  <a:pt x="60" y="37"/>
                  <a:pt x="59" y="38"/>
                  <a:pt x="57" y="38"/>
                </a:cubicBezTo>
                <a:cubicBezTo>
                  <a:pt x="49" y="38"/>
                  <a:pt x="49" y="38"/>
                  <a:pt x="49" y="3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8" name="Freeform 40"/>
          <p:cNvSpPr>
            <a:spLocks noEditPoints="1"/>
          </p:cNvSpPr>
          <p:nvPr/>
        </p:nvSpPr>
        <p:spPr bwMode="auto">
          <a:xfrm>
            <a:off x="5222875" y="3649663"/>
            <a:ext cx="263525" cy="236537"/>
          </a:xfrm>
          <a:custGeom>
            <a:avLst/>
            <a:gdLst>
              <a:gd name="T0" fmla="*/ 4871 w 108"/>
              <a:gd name="T1" fmla="*/ 174017 h 98"/>
              <a:gd name="T2" fmla="*/ 68188 w 108"/>
              <a:gd name="T3" fmla="*/ 178851 h 98"/>
              <a:gd name="T4" fmla="*/ 68188 w 108"/>
              <a:gd name="T5" fmla="*/ 229606 h 98"/>
              <a:gd name="T6" fmla="*/ 60882 w 108"/>
              <a:gd name="T7" fmla="*/ 236857 h 98"/>
              <a:gd name="T8" fmla="*/ 0 w 108"/>
              <a:gd name="T9" fmla="*/ 229606 h 98"/>
              <a:gd name="T10" fmla="*/ 0 w 108"/>
              <a:gd name="T11" fmla="*/ 178851 h 98"/>
              <a:gd name="T12" fmla="*/ 153424 w 108"/>
              <a:gd name="T13" fmla="*/ 36254 h 98"/>
              <a:gd name="T14" fmla="*/ 104718 w 108"/>
              <a:gd name="T15" fmla="*/ 74924 h 98"/>
              <a:gd name="T16" fmla="*/ 9741 w 108"/>
              <a:gd name="T17" fmla="*/ 96676 h 98"/>
              <a:gd name="T18" fmla="*/ 94977 w 108"/>
              <a:gd name="T19" fmla="*/ 58006 h 98"/>
              <a:gd name="T20" fmla="*/ 99847 w 108"/>
              <a:gd name="T21" fmla="*/ 19335 h 98"/>
              <a:gd name="T22" fmla="*/ 99847 w 108"/>
              <a:gd name="T23" fmla="*/ 0 h 98"/>
              <a:gd name="T24" fmla="*/ 172906 w 108"/>
              <a:gd name="T25" fmla="*/ 9668 h 98"/>
              <a:gd name="T26" fmla="*/ 172906 w 108"/>
              <a:gd name="T27" fmla="*/ 72507 h 98"/>
              <a:gd name="T28" fmla="*/ 153424 w 108"/>
              <a:gd name="T29" fmla="*/ 72507 h 98"/>
              <a:gd name="T30" fmla="*/ 202130 w 108"/>
              <a:gd name="T31" fmla="*/ 38671 h 98"/>
              <a:gd name="T32" fmla="*/ 202130 w 108"/>
              <a:gd name="T33" fmla="*/ 38671 h 98"/>
              <a:gd name="T34" fmla="*/ 263012 w 108"/>
              <a:gd name="T35" fmla="*/ 45921 h 98"/>
              <a:gd name="T36" fmla="*/ 263012 w 108"/>
              <a:gd name="T37" fmla="*/ 229606 h 98"/>
              <a:gd name="T38" fmla="*/ 258141 w 108"/>
              <a:gd name="T39" fmla="*/ 236857 h 98"/>
              <a:gd name="T40" fmla="*/ 194824 w 108"/>
              <a:gd name="T41" fmla="*/ 229606 h 98"/>
              <a:gd name="T42" fmla="*/ 194824 w 108"/>
              <a:gd name="T43" fmla="*/ 45921 h 98"/>
              <a:gd name="T44" fmla="*/ 250836 w 108"/>
              <a:gd name="T45" fmla="*/ 50755 h 98"/>
              <a:gd name="T46" fmla="*/ 207000 w 108"/>
              <a:gd name="T47" fmla="*/ 50755 h 98"/>
              <a:gd name="T48" fmla="*/ 250836 w 108"/>
              <a:gd name="T49" fmla="*/ 224772 h 98"/>
              <a:gd name="T50" fmla="*/ 102282 w 108"/>
              <a:gd name="T51" fmla="*/ 106344 h 98"/>
              <a:gd name="T52" fmla="*/ 104718 w 108"/>
              <a:gd name="T53" fmla="*/ 106344 h 98"/>
              <a:gd name="T54" fmla="*/ 165600 w 108"/>
              <a:gd name="T55" fmla="*/ 111178 h 98"/>
              <a:gd name="T56" fmla="*/ 165600 w 108"/>
              <a:gd name="T57" fmla="*/ 229606 h 98"/>
              <a:gd name="T58" fmla="*/ 158294 w 108"/>
              <a:gd name="T59" fmla="*/ 236857 h 98"/>
              <a:gd name="T60" fmla="*/ 97412 w 108"/>
              <a:gd name="T61" fmla="*/ 229606 h 98"/>
              <a:gd name="T62" fmla="*/ 97412 w 108"/>
              <a:gd name="T63" fmla="*/ 111178 h 98"/>
              <a:gd name="T64" fmla="*/ 153424 w 108"/>
              <a:gd name="T65" fmla="*/ 118429 h 98"/>
              <a:gd name="T66" fmla="*/ 109588 w 108"/>
              <a:gd name="T67" fmla="*/ 118429 h 98"/>
              <a:gd name="T68" fmla="*/ 153424 w 108"/>
              <a:gd name="T69" fmla="*/ 224772 h 98"/>
              <a:gd name="T70" fmla="*/ 56012 w 108"/>
              <a:gd name="T71" fmla="*/ 186102 h 98"/>
              <a:gd name="T72" fmla="*/ 12176 w 108"/>
              <a:gd name="T73" fmla="*/ 186102 h 98"/>
              <a:gd name="T74" fmla="*/ 56012 w 108"/>
              <a:gd name="T75" fmla="*/ 224772 h 9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08" h="98"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5" y="72"/>
                  <a:pt x="25" y="72"/>
                  <a:pt x="25" y="72"/>
                </a:cubicBezTo>
                <a:cubicBezTo>
                  <a:pt x="27" y="72"/>
                  <a:pt x="28" y="73"/>
                  <a:pt x="28" y="74"/>
                </a:cubicBezTo>
                <a:cubicBezTo>
                  <a:pt x="28" y="74"/>
                  <a:pt x="28" y="74"/>
                  <a:pt x="28" y="74"/>
                </a:cubicBezTo>
                <a:cubicBezTo>
                  <a:pt x="28" y="95"/>
                  <a:pt x="28" y="95"/>
                  <a:pt x="28" y="95"/>
                </a:cubicBezTo>
                <a:cubicBezTo>
                  <a:pt x="28" y="97"/>
                  <a:pt x="27" y="98"/>
                  <a:pt x="25" y="98"/>
                </a:cubicBezTo>
                <a:cubicBezTo>
                  <a:pt x="25" y="98"/>
                  <a:pt x="25" y="98"/>
                  <a:pt x="25" y="98"/>
                </a:cubicBezTo>
                <a:cubicBezTo>
                  <a:pt x="2" y="98"/>
                  <a:pt x="2" y="98"/>
                  <a:pt x="2" y="98"/>
                </a:cubicBezTo>
                <a:cubicBezTo>
                  <a:pt x="1" y="98"/>
                  <a:pt x="0" y="97"/>
                  <a:pt x="0" y="95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3"/>
                  <a:pt x="1" y="72"/>
                  <a:pt x="2" y="72"/>
                </a:cubicBezTo>
                <a:close/>
                <a:moveTo>
                  <a:pt x="63" y="15"/>
                </a:moveTo>
                <a:cubicBezTo>
                  <a:pt x="63" y="15"/>
                  <a:pt x="63" y="15"/>
                  <a:pt x="63" y="15"/>
                </a:cubicBezTo>
                <a:cubicBezTo>
                  <a:pt x="57" y="22"/>
                  <a:pt x="50" y="27"/>
                  <a:pt x="43" y="31"/>
                </a:cubicBezTo>
                <a:cubicBezTo>
                  <a:pt x="33" y="38"/>
                  <a:pt x="21" y="42"/>
                  <a:pt x="8" y="44"/>
                </a:cubicBezTo>
                <a:cubicBezTo>
                  <a:pt x="6" y="44"/>
                  <a:pt x="4" y="43"/>
                  <a:pt x="4" y="40"/>
                </a:cubicBezTo>
                <a:cubicBezTo>
                  <a:pt x="3" y="38"/>
                  <a:pt x="5" y="36"/>
                  <a:pt x="7" y="36"/>
                </a:cubicBezTo>
                <a:cubicBezTo>
                  <a:pt x="19" y="34"/>
                  <a:pt x="29" y="30"/>
                  <a:pt x="39" y="24"/>
                </a:cubicBezTo>
                <a:cubicBezTo>
                  <a:pt x="46" y="20"/>
                  <a:pt x="53" y="14"/>
                  <a:pt x="58" y="8"/>
                </a:cubicBezTo>
                <a:cubicBezTo>
                  <a:pt x="41" y="8"/>
                  <a:pt x="41" y="8"/>
                  <a:pt x="41" y="8"/>
                </a:cubicBezTo>
                <a:cubicBezTo>
                  <a:pt x="39" y="8"/>
                  <a:pt x="37" y="6"/>
                  <a:pt x="37" y="4"/>
                </a:cubicBezTo>
                <a:cubicBezTo>
                  <a:pt x="37" y="2"/>
                  <a:pt x="39" y="0"/>
                  <a:pt x="41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9" y="0"/>
                  <a:pt x="71" y="2"/>
                  <a:pt x="71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1" y="30"/>
                  <a:pt x="71" y="30"/>
                  <a:pt x="71" y="30"/>
                </a:cubicBezTo>
                <a:cubicBezTo>
                  <a:pt x="71" y="32"/>
                  <a:pt x="69" y="34"/>
                  <a:pt x="67" y="34"/>
                </a:cubicBezTo>
                <a:cubicBezTo>
                  <a:pt x="65" y="34"/>
                  <a:pt x="63" y="32"/>
                  <a:pt x="63" y="30"/>
                </a:cubicBezTo>
                <a:cubicBezTo>
                  <a:pt x="63" y="15"/>
                  <a:pt x="63" y="15"/>
                  <a:pt x="63" y="15"/>
                </a:cubicBezTo>
                <a:close/>
                <a:moveTo>
                  <a:pt x="83" y="16"/>
                </a:moveTo>
                <a:cubicBezTo>
                  <a:pt x="83" y="16"/>
                  <a:pt x="83" y="16"/>
                  <a:pt x="83" y="16"/>
                </a:cubicBezTo>
                <a:cubicBezTo>
                  <a:pt x="83" y="16"/>
                  <a:pt x="83" y="16"/>
                  <a:pt x="83" y="16"/>
                </a:cubicBezTo>
                <a:cubicBezTo>
                  <a:pt x="106" y="16"/>
                  <a:pt x="106" y="16"/>
                  <a:pt x="106" y="16"/>
                </a:cubicBezTo>
                <a:cubicBezTo>
                  <a:pt x="107" y="16"/>
                  <a:pt x="108" y="17"/>
                  <a:pt x="108" y="19"/>
                </a:cubicBezTo>
                <a:cubicBezTo>
                  <a:pt x="108" y="19"/>
                  <a:pt x="108" y="19"/>
                  <a:pt x="108" y="19"/>
                </a:cubicBezTo>
                <a:cubicBezTo>
                  <a:pt x="108" y="95"/>
                  <a:pt x="108" y="95"/>
                  <a:pt x="108" y="95"/>
                </a:cubicBezTo>
                <a:cubicBezTo>
                  <a:pt x="108" y="97"/>
                  <a:pt x="107" y="98"/>
                  <a:pt x="106" y="98"/>
                </a:cubicBezTo>
                <a:cubicBezTo>
                  <a:pt x="106" y="98"/>
                  <a:pt x="106" y="98"/>
                  <a:pt x="106" y="98"/>
                </a:cubicBezTo>
                <a:cubicBezTo>
                  <a:pt x="83" y="98"/>
                  <a:pt x="83" y="98"/>
                  <a:pt x="83" y="98"/>
                </a:cubicBezTo>
                <a:cubicBezTo>
                  <a:pt x="81" y="98"/>
                  <a:pt x="80" y="97"/>
                  <a:pt x="80" y="95"/>
                </a:cubicBezTo>
                <a:cubicBezTo>
                  <a:pt x="80" y="95"/>
                  <a:pt x="80" y="95"/>
                  <a:pt x="80" y="95"/>
                </a:cubicBezTo>
                <a:cubicBezTo>
                  <a:pt x="80" y="19"/>
                  <a:pt x="80" y="19"/>
                  <a:pt x="80" y="19"/>
                </a:cubicBezTo>
                <a:cubicBezTo>
                  <a:pt x="80" y="17"/>
                  <a:pt x="81" y="16"/>
                  <a:pt x="83" y="16"/>
                </a:cubicBezTo>
                <a:close/>
                <a:moveTo>
                  <a:pt x="103" y="21"/>
                </a:moveTo>
                <a:cubicBezTo>
                  <a:pt x="103" y="21"/>
                  <a:pt x="103" y="21"/>
                  <a:pt x="103" y="21"/>
                </a:cubicBezTo>
                <a:cubicBezTo>
                  <a:pt x="85" y="21"/>
                  <a:pt x="85" y="21"/>
                  <a:pt x="85" y="21"/>
                </a:cubicBezTo>
                <a:cubicBezTo>
                  <a:pt x="85" y="93"/>
                  <a:pt x="85" y="93"/>
                  <a:pt x="85" y="93"/>
                </a:cubicBezTo>
                <a:cubicBezTo>
                  <a:pt x="103" y="93"/>
                  <a:pt x="103" y="93"/>
                  <a:pt x="103" y="93"/>
                </a:cubicBezTo>
                <a:cubicBezTo>
                  <a:pt x="103" y="21"/>
                  <a:pt x="103" y="21"/>
                  <a:pt x="103" y="21"/>
                </a:cubicBezTo>
                <a:close/>
                <a:moveTo>
                  <a:pt x="42" y="44"/>
                </a:moveTo>
                <a:cubicBezTo>
                  <a:pt x="42" y="44"/>
                  <a:pt x="42" y="44"/>
                  <a:pt x="42" y="44"/>
                </a:cubicBezTo>
                <a:cubicBezTo>
                  <a:pt x="42" y="44"/>
                  <a:pt x="43" y="44"/>
                  <a:pt x="43" y="44"/>
                </a:cubicBezTo>
                <a:cubicBezTo>
                  <a:pt x="50" y="44"/>
                  <a:pt x="58" y="44"/>
                  <a:pt x="65" y="44"/>
                </a:cubicBezTo>
                <a:cubicBezTo>
                  <a:pt x="67" y="44"/>
                  <a:pt x="68" y="45"/>
                  <a:pt x="68" y="46"/>
                </a:cubicBezTo>
                <a:cubicBezTo>
                  <a:pt x="68" y="47"/>
                  <a:pt x="68" y="47"/>
                  <a:pt x="68" y="47"/>
                </a:cubicBezTo>
                <a:cubicBezTo>
                  <a:pt x="68" y="63"/>
                  <a:pt x="68" y="79"/>
                  <a:pt x="68" y="95"/>
                </a:cubicBezTo>
                <a:cubicBezTo>
                  <a:pt x="68" y="97"/>
                  <a:pt x="67" y="98"/>
                  <a:pt x="65" y="98"/>
                </a:cubicBezTo>
                <a:cubicBezTo>
                  <a:pt x="65" y="98"/>
                  <a:pt x="65" y="98"/>
                  <a:pt x="65" y="98"/>
                </a:cubicBezTo>
                <a:cubicBezTo>
                  <a:pt x="58" y="98"/>
                  <a:pt x="50" y="98"/>
                  <a:pt x="42" y="98"/>
                </a:cubicBezTo>
                <a:cubicBezTo>
                  <a:pt x="41" y="98"/>
                  <a:pt x="40" y="97"/>
                  <a:pt x="40" y="95"/>
                </a:cubicBezTo>
                <a:cubicBezTo>
                  <a:pt x="40" y="95"/>
                  <a:pt x="40" y="95"/>
                  <a:pt x="40" y="95"/>
                </a:cubicBezTo>
                <a:cubicBezTo>
                  <a:pt x="40" y="79"/>
                  <a:pt x="40" y="63"/>
                  <a:pt x="40" y="46"/>
                </a:cubicBezTo>
                <a:cubicBezTo>
                  <a:pt x="40" y="45"/>
                  <a:pt x="41" y="44"/>
                  <a:pt x="42" y="44"/>
                </a:cubicBezTo>
                <a:close/>
                <a:moveTo>
                  <a:pt x="63" y="49"/>
                </a:moveTo>
                <a:cubicBezTo>
                  <a:pt x="63" y="49"/>
                  <a:pt x="63" y="49"/>
                  <a:pt x="63" y="49"/>
                </a:cubicBezTo>
                <a:cubicBezTo>
                  <a:pt x="57" y="49"/>
                  <a:pt x="51" y="49"/>
                  <a:pt x="45" y="49"/>
                </a:cubicBezTo>
                <a:cubicBezTo>
                  <a:pt x="45" y="64"/>
                  <a:pt x="45" y="78"/>
                  <a:pt x="45" y="93"/>
                </a:cubicBezTo>
                <a:cubicBezTo>
                  <a:pt x="51" y="93"/>
                  <a:pt x="57" y="93"/>
                  <a:pt x="63" y="93"/>
                </a:cubicBezTo>
                <a:cubicBezTo>
                  <a:pt x="63" y="78"/>
                  <a:pt x="63" y="64"/>
                  <a:pt x="63" y="49"/>
                </a:cubicBezTo>
                <a:close/>
                <a:moveTo>
                  <a:pt x="23" y="77"/>
                </a:moveTo>
                <a:cubicBezTo>
                  <a:pt x="23" y="77"/>
                  <a:pt x="23" y="77"/>
                  <a:pt x="23" y="77"/>
                </a:cubicBezTo>
                <a:cubicBezTo>
                  <a:pt x="5" y="77"/>
                  <a:pt x="5" y="77"/>
                  <a:pt x="5" y="77"/>
                </a:cubicBezTo>
                <a:cubicBezTo>
                  <a:pt x="5" y="93"/>
                  <a:pt x="5" y="93"/>
                  <a:pt x="5" y="93"/>
                </a:cubicBezTo>
                <a:cubicBezTo>
                  <a:pt x="23" y="93"/>
                  <a:pt x="23" y="93"/>
                  <a:pt x="23" y="93"/>
                </a:cubicBezTo>
                <a:cubicBezTo>
                  <a:pt x="23" y="77"/>
                  <a:pt x="23" y="77"/>
                  <a:pt x="23" y="7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9" name="Freeform 41"/>
          <p:cNvSpPr>
            <a:spLocks noEditPoints="1"/>
          </p:cNvSpPr>
          <p:nvPr/>
        </p:nvSpPr>
        <p:spPr bwMode="auto">
          <a:xfrm>
            <a:off x="3636963" y="3652838"/>
            <a:ext cx="263525" cy="260350"/>
          </a:xfrm>
          <a:custGeom>
            <a:avLst/>
            <a:gdLst>
              <a:gd name="T0" fmla="*/ 221225 w 107"/>
              <a:gd name="T1" fmla="*/ 214065 h 107"/>
              <a:gd name="T2" fmla="*/ 174522 w 107"/>
              <a:gd name="T3" fmla="*/ 177576 h 107"/>
              <a:gd name="T4" fmla="*/ 184354 w 107"/>
              <a:gd name="T5" fmla="*/ 170279 h 107"/>
              <a:gd name="T6" fmla="*/ 204019 w 107"/>
              <a:gd name="T7" fmla="*/ 0 h 107"/>
              <a:gd name="T8" fmla="*/ 216309 w 107"/>
              <a:gd name="T9" fmla="*/ 0 h 107"/>
              <a:gd name="T10" fmla="*/ 233515 w 107"/>
              <a:gd name="T11" fmla="*/ 17028 h 107"/>
              <a:gd name="T12" fmla="*/ 231057 w 107"/>
              <a:gd name="T13" fmla="*/ 21893 h 107"/>
              <a:gd name="T14" fmla="*/ 208935 w 107"/>
              <a:gd name="T15" fmla="*/ 48651 h 107"/>
              <a:gd name="T16" fmla="*/ 216309 w 107"/>
              <a:gd name="T17" fmla="*/ 53516 h 107"/>
              <a:gd name="T18" fmla="*/ 243348 w 107"/>
              <a:gd name="T19" fmla="*/ 31623 h 107"/>
              <a:gd name="T20" fmla="*/ 258096 w 107"/>
              <a:gd name="T21" fmla="*/ 36488 h 107"/>
              <a:gd name="T22" fmla="*/ 263012 w 107"/>
              <a:gd name="T23" fmla="*/ 46218 h 107"/>
              <a:gd name="T24" fmla="*/ 263012 w 107"/>
              <a:gd name="T25" fmla="*/ 58381 h 107"/>
              <a:gd name="T26" fmla="*/ 204019 w 107"/>
              <a:gd name="T27" fmla="*/ 116762 h 107"/>
              <a:gd name="T28" fmla="*/ 189270 w 107"/>
              <a:gd name="T29" fmla="*/ 126493 h 107"/>
              <a:gd name="T30" fmla="*/ 250722 w 107"/>
              <a:gd name="T31" fmla="*/ 187306 h 107"/>
              <a:gd name="T32" fmla="*/ 250722 w 107"/>
              <a:gd name="T33" fmla="*/ 245688 h 107"/>
              <a:gd name="T34" fmla="*/ 250722 w 107"/>
              <a:gd name="T35" fmla="*/ 245688 h 107"/>
              <a:gd name="T36" fmla="*/ 191728 w 107"/>
              <a:gd name="T37" fmla="*/ 245688 h 107"/>
              <a:gd name="T38" fmla="*/ 68826 w 107"/>
              <a:gd name="T39" fmla="*/ 248120 h 107"/>
              <a:gd name="T40" fmla="*/ 14748 w 107"/>
              <a:gd name="T41" fmla="*/ 245688 h 107"/>
              <a:gd name="T42" fmla="*/ 4916 w 107"/>
              <a:gd name="T43" fmla="*/ 233525 h 107"/>
              <a:gd name="T44" fmla="*/ 14748 w 107"/>
              <a:gd name="T45" fmla="*/ 192172 h 107"/>
              <a:gd name="T46" fmla="*/ 58993 w 107"/>
              <a:gd name="T47" fmla="*/ 97302 h 107"/>
              <a:gd name="T48" fmla="*/ 29497 w 107"/>
              <a:gd name="T49" fmla="*/ 85139 h 107"/>
              <a:gd name="T50" fmla="*/ 9832 w 107"/>
              <a:gd name="T51" fmla="*/ 24326 h 107"/>
              <a:gd name="T52" fmla="*/ 27039 w 107"/>
              <a:gd name="T53" fmla="*/ 4865 h 107"/>
              <a:gd name="T54" fmla="*/ 90948 w 107"/>
              <a:gd name="T55" fmla="*/ 26758 h 107"/>
              <a:gd name="T56" fmla="*/ 103238 w 107"/>
              <a:gd name="T57" fmla="*/ 53516 h 107"/>
              <a:gd name="T58" fmla="*/ 145025 w 107"/>
              <a:gd name="T59" fmla="*/ 60814 h 107"/>
              <a:gd name="T60" fmla="*/ 145025 w 107"/>
              <a:gd name="T61" fmla="*/ 58381 h 107"/>
              <a:gd name="T62" fmla="*/ 162232 w 107"/>
              <a:gd name="T63" fmla="*/ 17028 h 107"/>
              <a:gd name="T64" fmla="*/ 176980 w 107"/>
              <a:gd name="T65" fmla="*/ 141088 h 107"/>
              <a:gd name="T66" fmla="*/ 145025 w 107"/>
              <a:gd name="T67" fmla="*/ 170279 h 107"/>
              <a:gd name="T68" fmla="*/ 221225 w 107"/>
              <a:gd name="T69" fmla="*/ 238390 h 107"/>
              <a:gd name="T70" fmla="*/ 238431 w 107"/>
              <a:gd name="T71" fmla="*/ 231092 h 107"/>
              <a:gd name="T72" fmla="*/ 238431 w 107"/>
              <a:gd name="T73" fmla="*/ 201902 h 107"/>
              <a:gd name="T74" fmla="*/ 176980 w 107"/>
              <a:gd name="T75" fmla="*/ 141088 h 107"/>
              <a:gd name="T76" fmla="*/ 98322 w 107"/>
              <a:gd name="T77" fmla="*/ 109465 h 107"/>
              <a:gd name="T78" fmla="*/ 86032 w 107"/>
              <a:gd name="T79" fmla="*/ 65679 h 107"/>
              <a:gd name="T80" fmla="*/ 78658 w 107"/>
              <a:gd name="T81" fmla="*/ 41353 h 107"/>
              <a:gd name="T82" fmla="*/ 31955 w 107"/>
              <a:gd name="T83" fmla="*/ 29191 h 107"/>
              <a:gd name="T84" fmla="*/ 46703 w 107"/>
              <a:gd name="T85" fmla="*/ 72977 h 107"/>
              <a:gd name="T86" fmla="*/ 71284 w 107"/>
              <a:gd name="T87" fmla="*/ 82707 h 107"/>
              <a:gd name="T88" fmla="*/ 204019 w 107"/>
              <a:gd name="T89" fmla="*/ 19460 h 107"/>
              <a:gd name="T90" fmla="*/ 176980 w 107"/>
              <a:gd name="T91" fmla="*/ 31623 h 107"/>
              <a:gd name="T92" fmla="*/ 167148 w 107"/>
              <a:gd name="T93" fmla="*/ 58381 h 107"/>
              <a:gd name="T94" fmla="*/ 167148 w 107"/>
              <a:gd name="T95" fmla="*/ 60814 h 107"/>
              <a:gd name="T96" fmla="*/ 167148 w 107"/>
              <a:gd name="T97" fmla="*/ 63246 h 107"/>
              <a:gd name="T98" fmla="*/ 27039 w 107"/>
              <a:gd name="T99" fmla="*/ 206767 h 107"/>
              <a:gd name="T100" fmla="*/ 24581 w 107"/>
              <a:gd name="T101" fmla="*/ 226227 h 107"/>
              <a:gd name="T102" fmla="*/ 34413 w 107"/>
              <a:gd name="T103" fmla="*/ 238390 h 107"/>
              <a:gd name="T104" fmla="*/ 125361 w 107"/>
              <a:gd name="T105" fmla="*/ 165413 h 107"/>
              <a:gd name="T106" fmla="*/ 169606 w 107"/>
              <a:gd name="T107" fmla="*/ 119195 h 107"/>
              <a:gd name="T108" fmla="*/ 189270 w 107"/>
              <a:gd name="T109" fmla="*/ 99735 h 107"/>
              <a:gd name="T110" fmla="*/ 199103 w 107"/>
              <a:gd name="T111" fmla="*/ 94870 h 107"/>
              <a:gd name="T112" fmla="*/ 204019 w 107"/>
              <a:gd name="T113" fmla="*/ 97302 h 107"/>
              <a:gd name="T114" fmla="*/ 231057 w 107"/>
              <a:gd name="T115" fmla="*/ 85139 h 107"/>
              <a:gd name="T116" fmla="*/ 231057 w 107"/>
              <a:gd name="T117" fmla="*/ 72977 h 107"/>
              <a:gd name="T118" fmla="*/ 208935 w 107"/>
              <a:gd name="T119" fmla="*/ 72977 h 107"/>
              <a:gd name="T120" fmla="*/ 191728 w 107"/>
              <a:gd name="T121" fmla="*/ 63246 h 107"/>
              <a:gd name="T122" fmla="*/ 186812 w 107"/>
              <a:gd name="T123" fmla="*/ 43786 h 107"/>
              <a:gd name="T124" fmla="*/ 204019 w 107"/>
              <a:gd name="T125" fmla="*/ 19460 h 10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07" h="107">
                <a:moveTo>
                  <a:pt x="90" y="85"/>
                </a:moveTo>
                <a:cubicBezTo>
                  <a:pt x="91" y="86"/>
                  <a:pt x="91" y="87"/>
                  <a:pt x="90" y="88"/>
                </a:cubicBezTo>
                <a:cubicBezTo>
                  <a:pt x="89" y="89"/>
                  <a:pt x="87" y="89"/>
                  <a:pt x="86" y="88"/>
                </a:cubicBezTo>
                <a:cubicBezTo>
                  <a:pt x="71" y="73"/>
                  <a:pt x="71" y="73"/>
                  <a:pt x="71" y="73"/>
                </a:cubicBezTo>
                <a:cubicBezTo>
                  <a:pt x="71" y="72"/>
                  <a:pt x="71" y="71"/>
                  <a:pt x="72" y="70"/>
                </a:cubicBezTo>
                <a:cubicBezTo>
                  <a:pt x="72" y="69"/>
                  <a:pt x="74" y="69"/>
                  <a:pt x="75" y="70"/>
                </a:cubicBezTo>
                <a:cubicBezTo>
                  <a:pt x="90" y="85"/>
                  <a:pt x="90" y="85"/>
                  <a:pt x="90" y="85"/>
                </a:cubicBezTo>
                <a:close/>
                <a:moveTo>
                  <a:pt x="83" y="0"/>
                </a:moveTo>
                <a:cubicBezTo>
                  <a:pt x="83" y="0"/>
                  <a:pt x="83" y="0"/>
                  <a:pt x="83" y="0"/>
                </a:cubicBezTo>
                <a:cubicBezTo>
                  <a:pt x="85" y="0"/>
                  <a:pt x="86" y="0"/>
                  <a:pt x="88" y="0"/>
                </a:cubicBezTo>
                <a:cubicBezTo>
                  <a:pt x="90" y="1"/>
                  <a:pt x="91" y="1"/>
                  <a:pt x="93" y="2"/>
                </a:cubicBezTo>
                <a:cubicBezTo>
                  <a:pt x="95" y="3"/>
                  <a:pt x="96" y="5"/>
                  <a:pt x="95" y="7"/>
                </a:cubicBezTo>
                <a:cubicBezTo>
                  <a:pt x="95" y="8"/>
                  <a:pt x="94" y="8"/>
                  <a:pt x="94" y="9"/>
                </a:cubicBezTo>
                <a:cubicBezTo>
                  <a:pt x="94" y="9"/>
                  <a:pt x="94" y="9"/>
                  <a:pt x="94" y="9"/>
                </a:cubicBezTo>
                <a:cubicBezTo>
                  <a:pt x="91" y="12"/>
                  <a:pt x="88" y="15"/>
                  <a:pt x="85" y="18"/>
                </a:cubicBezTo>
                <a:cubicBezTo>
                  <a:pt x="85" y="20"/>
                  <a:pt x="85" y="20"/>
                  <a:pt x="85" y="20"/>
                </a:cubicBezTo>
                <a:cubicBezTo>
                  <a:pt x="86" y="22"/>
                  <a:pt x="86" y="22"/>
                  <a:pt x="86" y="22"/>
                </a:cubicBezTo>
                <a:cubicBezTo>
                  <a:pt x="88" y="22"/>
                  <a:pt x="88" y="22"/>
                  <a:pt x="88" y="22"/>
                </a:cubicBezTo>
                <a:cubicBezTo>
                  <a:pt x="89" y="23"/>
                  <a:pt x="89" y="23"/>
                  <a:pt x="89" y="23"/>
                </a:cubicBezTo>
                <a:cubicBezTo>
                  <a:pt x="92" y="19"/>
                  <a:pt x="96" y="16"/>
                  <a:pt x="99" y="13"/>
                </a:cubicBezTo>
                <a:cubicBezTo>
                  <a:pt x="100" y="12"/>
                  <a:pt x="103" y="12"/>
                  <a:pt x="104" y="13"/>
                </a:cubicBezTo>
                <a:cubicBezTo>
                  <a:pt x="105" y="14"/>
                  <a:pt x="105" y="14"/>
                  <a:pt x="105" y="15"/>
                </a:cubicBezTo>
                <a:cubicBezTo>
                  <a:pt x="106" y="16"/>
                  <a:pt x="106" y="18"/>
                  <a:pt x="107" y="19"/>
                </a:cubicBezTo>
                <a:cubicBezTo>
                  <a:pt x="107" y="19"/>
                  <a:pt x="107" y="19"/>
                  <a:pt x="107" y="19"/>
                </a:cubicBezTo>
                <a:cubicBezTo>
                  <a:pt x="107" y="19"/>
                  <a:pt x="107" y="19"/>
                  <a:pt x="107" y="19"/>
                </a:cubicBezTo>
                <a:cubicBezTo>
                  <a:pt x="107" y="21"/>
                  <a:pt x="107" y="22"/>
                  <a:pt x="107" y="24"/>
                </a:cubicBezTo>
                <a:cubicBezTo>
                  <a:pt x="107" y="30"/>
                  <a:pt x="105" y="37"/>
                  <a:pt x="100" y="41"/>
                </a:cubicBezTo>
                <a:cubicBezTo>
                  <a:pt x="96" y="45"/>
                  <a:pt x="90" y="48"/>
                  <a:pt x="83" y="48"/>
                </a:cubicBezTo>
                <a:cubicBezTo>
                  <a:pt x="83" y="48"/>
                  <a:pt x="82" y="48"/>
                  <a:pt x="82" y="48"/>
                </a:cubicBezTo>
                <a:cubicBezTo>
                  <a:pt x="77" y="52"/>
                  <a:pt x="77" y="52"/>
                  <a:pt x="77" y="52"/>
                </a:cubicBezTo>
                <a:cubicBezTo>
                  <a:pt x="102" y="77"/>
                  <a:pt x="102" y="77"/>
                  <a:pt x="102" y="77"/>
                </a:cubicBezTo>
                <a:cubicBezTo>
                  <a:pt x="102" y="77"/>
                  <a:pt x="102" y="77"/>
                  <a:pt x="102" y="77"/>
                </a:cubicBezTo>
                <a:cubicBezTo>
                  <a:pt x="106" y="81"/>
                  <a:pt x="107" y="85"/>
                  <a:pt x="107" y="89"/>
                </a:cubicBezTo>
                <a:cubicBezTo>
                  <a:pt x="107" y="93"/>
                  <a:pt x="106" y="98"/>
                  <a:pt x="102" y="101"/>
                </a:cubicBezTo>
                <a:cubicBezTo>
                  <a:pt x="102" y="101"/>
                  <a:pt x="102" y="101"/>
                  <a:pt x="102" y="101"/>
                </a:cubicBezTo>
                <a:cubicBezTo>
                  <a:pt x="102" y="101"/>
                  <a:pt x="102" y="101"/>
                  <a:pt x="102" y="101"/>
                </a:cubicBezTo>
                <a:cubicBezTo>
                  <a:pt x="99" y="104"/>
                  <a:pt x="95" y="106"/>
                  <a:pt x="90" y="106"/>
                </a:cubicBezTo>
                <a:cubicBezTo>
                  <a:pt x="86" y="106"/>
                  <a:pt x="82" y="104"/>
                  <a:pt x="78" y="101"/>
                </a:cubicBezTo>
                <a:cubicBezTo>
                  <a:pt x="54" y="76"/>
                  <a:pt x="54" y="76"/>
                  <a:pt x="54" y="76"/>
                </a:cubicBezTo>
                <a:cubicBezTo>
                  <a:pt x="28" y="102"/>
                  <a:pt x="28" y="102"/>
                  <a:pt x="28" y="102"/>
                </a:cubicBezTo>
                <a:cubicBezTo>
                  <a:pt x="23" y="107"/>
                  <a:pt x="16" y="107"/>
                  <a:pt x="11" y="105"/>
                </a:cubicBezTo>
                <a:cubicBezTo>
                  <a:pt x="9" y="104"/>
                  <a:pt x="7" y="103"/>
                  <a:pt x="6" y="101"/>
                </a:cubicBezTo>
                <a:cubicBezTo>
                  <a:pt x="6" y="101"/>
                  <a:pt x="6" y="101"/>
                  <a:pt x="6" y="101"/>
                </a:cubicBezTo>
                <a:cubicBezTo>
                  <a:pt x="4" y="100"/>
                  <a:pt x="3" y="98"/>
                  <a:pt x="2" y="96"/>
                </a:cubicBezTo>
                <a:cubicBezTo>
                  <a:pt x="0" y="91"/>
                  <a:pt x="0" y="84"/>
                  <a:pt x="6" y="79"/>
                </a:cubicBezTo>
                <a:cubicBezTo>
                  <a:pt x="6" y="79"/>
                  <a:pt x="6" y="79"/>
                  <a:pt x="6" y="79"/>
                </a:cubicBezTo>
                <a:cubicBezTo>
                  <a:pt x="34" y="51"/>
                  <a:pt x="34" y="51"/>
                  <a:pt x="34" y="51"/>
                </a:cubicBezTo>
                <a:cubicBezTo>
                  <a:pt x="24" y="40"/>
                  <a:pt x="24" y="40"/>
                  <a:pt x="24" y="40"/>
                </a:cubicBezTo>
                <a:cubicBezTo>
                  <a:pt x="14" y="38"/>
                  <a:pt x="14" y="38"/>
                  <a:pt x="14" y="38"/>
                </a:cubicBezTo>
                <a:cubicBezTo>
                  <a:pt x="13" y="37"/>
                  <a:pt x="12" y="36"/>
                  <a:pt x="12" y="35"/>
                </a:cubicBezTo>
                <a:cubicBezTo>
                  <a:pt x="3" y="15"/>
                  <a:pt x="3" y="15"/>
                  <a:pt x="3" y="15"/>
                </a:cubicBezTo>
                <a:cubicBezTo>
                  <a:pt x="2" y="13"/>
                  <a:pt x="2" y="11"/>
                  <a:pt x="4" y="10"/>
                </a:cubicBezTo>
                <a:cubicBezTo>
                  <a:pt x="7" y="6"/>
                  <a:pt x="7" y="6"/>
                  <a:pt x="7" y="6"/>
                </a:cubicBezTo>
                <a:cubicBezTo>
                  <a:pt x="11" y="2"/>
                  <a:pt x="11" y="2"/>
                  <a:pt x="11" y="2"/>
                </a:cubicBezTo>
                <a:cubicBezTo>
                  <a:pt x="12" y="1"/>
                  <a:pt x="14" y="1"/>
                  <a:pt x="15" y="2"/>
                </a:cubicBezTo>
                <a:cubicBezTo>
                  <a:pt x="37" y="11"/>
                  <a:pt x="37" y="11"/>
                  <a:pt x="37" y="11"/>
                </a:cubicBezTo>
                <a:cubicBezTo>
                  <a:pt x="38" y="11"/>
                  <a:pt x="38" y="12"/>
                  <a:pt x="39" y="13"/>
                </a:cubicBezTo>
                <a:cubicBezTo>
                  <a:pt x="42" y="22"/>
                  <a:pt x="42" y="22"/>
                  <a:pt x="42" y="22"/>
                </a:cubicBezTo>
                <a:cubicBezTo>
                  <a:pt x="52" y="33"/>
                  <a:pt x="52" y="33"/>
                  <a:pt x="52" y="33"/>
                </a:cubicBezTo>
                <a:cubicBezTo>
                  <a:pt x="59" y="25"/>
                  <a:pt x="59" y="25"/>
                  <a:pt x="59" y="25"/>
                </a:cubicBezTo>
                <a:cubicBezTo>
                  <a:pt x="59" y="25"/>
                  <a:pt x="59" y="24"/>
                  <a:pt x="59" y="24"/>
                </a:cubicBezTo>
                <a:cubicBezTo>
                  <a:pt x="59" y="24"/>
                  <a:pt x="59" y="24"/>
                  <a:pt x="59" y="24"/>
                </a:cubicBezTo>
                <a:cubicBezTo>
                  <a:pt x="59" y="17"/>
                  <a:pt x="62" y="11"/>
                  <a:pt x="66" y="7"/>
                </a:cubicBezTo>
                <a:cubicBezTo>
                  <a:pt x="66" y="7"/>
                  <a:pt x="66" y="7"/>
                  <a:pt x="66" y="7"/>
                </a:cubicBezTo>
                <a:cubicBezTo>
                  <a:pt x="71" y="3"/>
                  <a:pt x="77" y="0"/>
                  <a:pt x="83" y="0"/>
                </a:cubicBezTo>
                <a:close/>
                <a:moveTo>
                  <a:pt x="72" y="58"/>
                </a:moveTo>
                <a:cubicBezTo>
                  <a:pt x="72" y="58"/>
                  <a:pt x="72" y="58"/>
                  <a:pt x="72" y="58"/>
                </a:cubicBezTo>
                <a:cubicBezTo>
                  <a:pt x="59" y="70"/>
                  <a:pt x="59" y="70"/>
                  <a:pt x="59" y="70"/>
                </a:cubicBezTo>
                <a:cubicBezTo>
                  <a:pt x="84" y="95"/>
                  <a:pt x="84" y="95"/>
                  <a:pt x="84" y="95"/>
                </a:cubicBezTo>
                <a:cubicBezTo>
                  <a:pt x="86" y="97"/>
                  <a:pt x="88" y="98"/>
                  <a:pt x="90" y="98"/>
                </a:cubicBezTo>
                <a:cubicBezTo>
                  <a:pt x="93" y="98"/>
                  <a:pt x="95" y="97"/>
                  <a:pt x="96" y="95"/>
                </a:cubicBezTo>
                <a:cubicBezTo>
                  <a:pt x="97" y="95"/>
                  <a:pt x="97" y="95"/>
                  <a:pt x="97" y="95"/>
                </a:cubicBezTo>
                <a:cubicBezTo>
                  <a:pt x="98" y="94"/>
                  <a:pt x="99" y="91"/>
                  <a:pt x="99" y="89"/>
                </a:cubicBezTo>
                <a:cubicBezTo>
                  <a:pt x="99" y="87"/>
                  <a:pt x="98" y="85"/>
                  <a:pt x="97" y="83"/>
                </a:cubicBezTo>
                <a:cubicBezTo>
                  <a:pt x="96" y="83"/>
                  <a:pt x="96" y="83"/>
                  <a:pt x="96" y="83"/>
                </a:cubicBezTo>
                <a:cubicBezTo>
                  <a:pt x="72" y="58"/>
                  <a:pt x="72" y="58"/>
                  <a:pt x="72" y="58"/>
                </a:cubicBezTo>
                <a:close/>
                <a:moveTo>
                  <a:pt x="40" y="45"/>
                </a:moveTo>
                <a:cubicBezTo>
                  <a:pt x="40" y="45"/>
                  <a:pt x="40" y="45"/>
                  <a:pt x="40" y="45"/>
                </a:cubicBezTo>
                <a:cubicBezTo>
                  <a:pt x="46" y="39"/>
                  <a:pt x="46" y="39"/>
                  <a:pt x="46" y="39"/>
                </a:cubicBezTo>
                <a:cubicBezTo>
                  <a:pt x="35" y="27"/>
                  <a:pt x="35" y="27"/>
                  <a:pt x="35" y="27"/>
                </a:cubicBezTo>
                <a:cubicBezTo>
                  <a:pt x="34" y="27"/>
                  <a:pt x="34" y="26"/>
                  <a:pt x="34" y="25"/>
                </a:cubicBezTo>
                <a:cubicBezTo>
                  <a:pt x="32" y="17"/>
                  <a:pt x="32" y="17"/>
                  <a:pt x="32" y="17"/>
                </a:cubicBezTo>
                <a:cubicBezTo>
                  <a:pt x="15" y="10"/>
                  <a:pt x="15" y="10"/>
                  <a:pt x="15" y="10"/>
                </a:cubicBezTo>
                <a:cubicBezTo>
                  <a:pt x="13" y="12"/>
                  <a:pt x="13" y="12"/>
                  <a:pt x="13" y="12"/>
                </a:cubicBezTo>
                <a:cubicBezTo>
                  <a:pt x="11" y="14"/>
                  <a:pt x="11" y="14"/>
                  <a:pt x="11" y="14"/>
                </a:cubicBezTo>
                <a:cubicBezTo>
                  <a:pt x="19" y="30"/>
                  <a:pt x="19" y="30"/>
                  <a:pt x="19" y="30"/>
                </a:cubicBezTo>
                <a:cubicBezTo>
                  <a:pt x="27" y="33"/>
                  <a:pt x="27" y="33"/>
                  <a:pt x="27" y="33"/>
                </a:cubicBezTo>
                <a:cubicBezTo>
                  <a:pt x="28" y="33"/>
                  <a:pt x="28" y="33"/>
                  <a:pt x="29" y="34"/>
                </a:cubicBezTo>
                <a:cubicBezTo>
                  <a:pt x="40" y="45"/>
                  <a:pt x="40" y="45"/>
                  <a:pt x="40" y="45"/>
                </a:cubicBezTo>
                <a:close/>
                <a:moveTo>
                  <a:pt x="83" y="8"/>
                </a:moveTo>
                <a:cubicBezTo>
                  <a:pt x="83" y="8"/>
                  <a:pt x="83" y="8"/>
                  <a:pt x="83" y="8"/>
                </a:cubicBezTo>
                <a:cubicBezTo>
                  <a:pt x="79" y="8"/>
                  <a:pt x="75" y="10"/>
                  <a:pt x="72" y="13"/>
                </a:cubicBezTo>
                <a:cubicBezTo>
                  <a:pt x="72" y="13"/>
                  <a:pt x="72" y="13"/>
                  <a:pt x="72" y="13"/>
                </a:cubicBezTo>
                <a:cubicBezTo>
                  <a:pt x="69" y="16"/>
                  <a:pt x="68" y="20"/>
                  <a:pt x="68" y="24"/>
                </a:cubicBezTo>
                <a:cubicBezTo>
                  <a:pt x="68" y="24"/>
                  <a:pt x="68" y="24"/>
                  <a:pt x="68" y="24"/>
                </a:cubicBezTo>
                <a:cubicBezTo>
                  <a:pt x="68" y="24"/>
                  <a:pt x="68" y="25"/>
                  <a:pt x="68" y="25"/>
                </a:cubicBezTo>
                <a:cubicBezTo>
                  <a:pt x="68" y="25"/>
                  <a:pt x="68" y="25"/>
                  <a:pt x="68" y="25"/>
                </a:cubicBezTo>
                <a:cubicBezTo>
                  <a:pt x="68" y="26"/>
                  <a:pt x="68" y="26"/>
                  <a:pt x="68" y="26"/>
                </a:cubicBezTo>
                <a:cubicBezTo>
                  <a:pt x="68" y="27"/>
                  <a:pt x="68" y="29"/>
                  <a:pt x="67" y="30"/>
                </a:cubicBezTo>
                <a:cubicBezTo>
                  <a:pt x="11" y="85"/>
                  <a:pt x="11" y="85"/>
                  <a:pt x="11" y="85"/>
                </a:cubicBezTo>
                <a:cubicBezTo>
                  <a:pt x="11" y="85"/>
                  <a:pt x="11" y="85"/>
                  <a:pt x="11" y="85"/>
                </a:cubicBezTo>
                <a:cubicBezTo>
                  <a:pt x="9" y="88"/>
                  <a:pt x="9" y="91"/>
                  <a:pt x="10" y="93"/>
                </a:cubicBezTo>
                <a:cubicBezTo>
                  <a:pt x="10" y="94"/>
                  <a:pt x="11" y="95"/>
                  <a:pt x="11" y="96"/>
                </a:cubicBezTo>
                <a:cubicBezTo>
                  <a:pt x="12" y="97"/>
                  <a:pt x="13" y="97"/>
                  <a:pt x="14" y="98"/>
                </a:cubicBezTo>
                <a:cubicBezTo>
                  <a:pt x="17" y="99"/>
                  <a:pt x="20" y="98"/>
                  <a:pt x="22" y="96"/>
                </a:cubicBezTo>
                <a:cubicBezTo>
                  <a:pt x="51" y="68"/>
                  <a:pt x="51" y="68"/>
                  <a:pt x="51" y="68"/>
                </a:cubicBezTo>
                <a:cubicBezTo>
                  <a:pt x="51" y="67"/>
                  <a:pt x="51" y="67"/>
                  <a:pt x="51" y="67"/>
                </a:cubicBezTo>
                <a:cubicBezTo>
                  <a:pt x="69" y="49"/>
                  <a:pt x="69" y="49"/>
                  <a:pt x="69" y="49"/>
                </a:cubicBezTo>
                <a:cubicBezTo>
                  <a:pt x="69" y="49"/>
                  <a:pt x="69" y="49"/>
                  <a:pt x="69" y="49"/>
                </a:cubicBezTo>
                <a:cubicBezTo>
                  <a:pt x="77" y="41"/>
                  <a:pt x="77" y="41"/>
                  <a:pt x="77" y="41"/>
                </a:cubicBezTo>
                <a:cubicBezTo>
                  <a:pt x="77" y="41"/>
                  <a:pt x="77" y="41"/>
                  <a:pt x="77" y="41"/>
                </a:cubicBezTo>
                <a:cubicBezTo>
                  <a:pt x="78" y="40"/>
                  <a:pt x="80" y="39"/>
                  <a:pt x="81" y="39"/>
                </a:cubicBezTo>
                <a:cubicBezTo>
                  <a:pt x="81" y="40"/>
                  <a:pt x="82" y="40"/>
                  <a:pt x="82" y="40"/>
                </a:cubicBezTo>
                <a:cubicBezTo>
                  <a:pt x="82" y="40"/>
                  <a:pt x="83" y="40"/>
                  <a:pt x="83" y="40"/>
                </a:cubicBezTo>
                <a:cubicBezTo>
                  <a:pt x="88" y="40"/>
                  <a:pt x="92" y="38"/>
                  <a:pt x="94" y="35"/>
                </a:cubicBezTo>
                <a:cubicBezTo>
                  <a:pt x="94" y="35"/>
                  <a:pt x="94" y="35"/>
                  <a:pt x="94" y="35"/>
                </a:cubicBezTo>
                <a:cubicBezTo>
                  <a:pt x="97" y="32"/>
                  <a:pt x="99" y="29"/>
                  <a:pt x="99" y="24"/>
                </a:cubicBezTo>
                <a:cubicBezTo>
                  <a:pt x="97" y="26"/>
                  <a:pt x="95" y="28"/>
                  <a:pt x="94" y="30"/>
                </a:cubicBezTo>
                <a:cubicBezTo>
                  <a:pt x="93" y="31"/>
                  <a:pt x="91" y="31"/>
                  <a:pt x="90" y="31"/>
                </a:cubicBezTo>
                <a:cubicBezTo>
                  <a:pt x="85" y="30"/>
                  <a:pt x="85" y="30"/>
                  <a:pt x="85" y="30"/>
                </a:cubicBezTo>
                <a:cubicBezTo>
                  <a:pt x="81" y="29"/>
                  <a:pt x="81" y="29"/>
                  <a:pt x="81" y="29"/>
                </a:cubicBezTo>
                <a:cubicBezTo>
                  <a:pt x="80" y="28"/>
                  <a:pt x="79" y="27"/>
                  <a:pt x="78" y="26"/>
                </a:cubicBezTo>
                <a:cubicBezTo>
                  <a:pt x="77" y="22"/>
                  <a:pt x="77" y="22"/>
                  <a:pt x="77" y="22"/>
                </a:cubicBezTo>
                <a:cubicBezTo>
                  <a:pt x="76" y="18"/>
                  <a:pt x="76" y="18"/>
                  <a:pt x="76" y="18"/>
                </a:cubicBezTo>
                <a:cubicBezTo>
                  <a:pt x="76" y="16"/>
                  <a:pt x="76" y="15"/>
                  <a:pt x="77" y="14"/>
                </a:cubicBezTo>
                <a:cubicBezTo>
                  <a:pt x="79" y="12"/>
                  <a:pt x="81" y="10"/>
                  <a:pt x="83" y="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70" name="Rectangle 42"/>
          <p:cNvSpPr>
            <a:spLocks noChangeArrowheads="1"/>
          </p:cNvSpPr>
          <p:nvPr/>
        </p:nvSpPr>
        <p:spPr bwMode="auto">
          <a:xfrm>
            <a:off x="5722938" y="1931988"/>
            <a:ext cx="2736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孤山寨（峡谷，爬山）</a:t>
            </a:r>
            <a:r>
              <a:rPr kumimoji="0" lang="zh-CN" altLang="en-US" sz="1400" dirty="0" smtClean="0">
                <a:solidFill>
                  <a:srgbClr val="FFC000"/>
                </a:solidFill>
              </a:rPr>
              <a:t>｜不限时</a:t>
            </a:r>
            <a:endParaRPr lang="en-US" altLang="zh-CN" sz="1400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  <p:sp>
        <p:nvSpPr>
          <p:cNvPr id="22571" name="Rectangle 43"/>
          <p:cNvSpPr>
            <a:spLocks noChangeArrowheads="1"/>
          </p:cNvSpPr>
          <p:nvPr/>
        </p:nvSpPr>
        <p:spPr bwMode="auto">
          <a:xfrm>
            <a:off x="685800" y="1931988"/>
            <a:ext cx="2736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kumimoji="0" lang="zh-CN" altLang="en-US" sz="1400" dirty="0" smtClean="0">
                <a:solidFill>
                  <a:srgbClr val="0070C0"/>
                </a:solidFill>
              </a:rPr>
              <a:t>拒马河漂流｜不限时</a:t>
            </a:r>
            <a:endParaRPr kumimoji="0" lang="zh-CN" altLang="en-US" sz="1400" dirty="0">
              <a:solidFill>
                <a:srgbClr val="0070C0"/>
              </a:solidFill>
            </a:endParaRPr>
          </a:p>
        </p:txBody>
      </p:sp>
      <p:sp>
        <p:nvSpPr>
          <p:cNvPr id="22572" name="Rectangle 44"/>
          <p:cNvSpPr>
            <a:spLocks noChangeArrowheads="1"/>
          </p:cNvSpPr>
          <p:nvPr/>
        </p:nvSpPr>
        <p:spPr bwMode="auto">
          <a:xfrm>
            <a:off x="214282" y="2785270"/>
            <a:ext cx="2736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kumimoji="0" lang="zh-CN" altLang="en-US" sz="1400" dirty="0" smtClean="0">
                <a:solidFill>
                  <a:srgbClr val="92D050"/>
                </a:solidFill>
              </a:rPr>
              <a:t>真人</a:t>
            </a:r>
            <a:r>
              <a:rPr kumimoji="0" lang="en-US" altLang="zh-CN" sz="1400" dirty="0" smtClean="0">
                <a:solidFill>
                  <a:srgbClr val="92D050"/>
                </a:solidFill>
              </a:rPr>
              <a:t>CS </a:t>
            </a:r>
            <a:r>
              <a:rPr kumimoji="0" lang="zh-CN" altLang="en-US" sz="1400" dirty="0" smtClean="0">
                <a:solidFill>
                  <a:srgbClr val="92D050"/>
                </a:solidFill>
              </a:rPr>
              <a:t>｜</a:t>
            </a:r>
            <a:r>
              <a:rPr kumimoji="0" lang="en-US" altLang="zh-CN" sz="1400" dirty="0" smtClean="0">
                <a:solidFill>
                  <a:srgbClr val="92D050"/>
                </a:solidFill>
              </a:rPr>
              <a:t>1</a:t>
            </a:r>
            <a:r>
              <a:rPr kumimoji="0" lang="zh-CN" altLang="en-US" sz="1400" dirty="0" smtClean="0">
                <a:solidFill>
                  <a:srgbClr val="92D050"/>
                </a:solidFill>
              </a:rPr>
              <a:t>小时</a:t>
            </a:r>
            <a:endParaRPr kumimoji="0" lang="zh-CN" altLang="en-US" sz="1400" dirty="0">
              <a:solidFill>
                <a:srgbClr val="92D050"/>
              </a:solidFill>
            </a:endParaRPr>
          </a:p>
        </p:txBody>
      </p:sp>
      <p:sp>
        <p:nvSpPr>
          <p:cNvPr id="22573" name="Rectangle 45"/>
          <p:cNvSpPr>
            <a:spLocks noChangeArrowheads="1"/>
          </p:cNvSpPr>
          <p:nvPr/>
        </p:nvSpPr>
        <p:spPr bwMode="auto">
          <a:xfrm>
            <a:off x="6143636" y="2785270"/>
            <a:ext cx="273685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玻璃栈道</a:t>
            </a:r>
            <a:r>
              <a:rPr kumimoji="0" lang="zh-CN" altLang="en-US" sz="1400" dirty="0" smtClean="0">
                <a:solidFill>
                  <a:srgbClr val="92D050"/>
                </a:solidFill>
              </a:rPr>
              <a:t>｜不限时</a:t>
            </a:r>
            <a:endParaRPr lang="en-US" altLang="zh-CN" sz="1400" dirty="0" smtClean="0">
              <a:solidFill>
                <a:srgbClr val="92D05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endParaRPr lang="en-US" altLang="zh-CN" sz="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2574" name="Rectangle 46"/>
          <p:cNvSpPr>
            <a:spLocks noChangeArrowheads="1"/>
          </p:cNvSpPr>
          <p:nvPr/>
        </p:nvSpPr>
        <p:spPr bwMode="auto">
          <a:xfrm>
            <a:off x="642910" y="3642526"/>
            <a:ext cx="273685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东湖港（峡谷，爬山）</a:t>
            </a:r>
            <a:r>
              <a:rPr kumimoji="0" lang="zh-CN" altLang="en-US" sz="1400" dirty="0" smtClean="0">
                <a:solidFill>
                  <a:schemeClr val="accent5">
                    <a:lumMod val="75000"/>
                  </a:schemeClr>
                </a:solidFill>
              </a:rPr>
              <a:t>｜不限时</a:t>
            </a:r>
            <a:endParaRPr kumimoji="0" lang="zh-CN" altLang="en-US" sz="1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endParaRPr lang="en-US" altLang="zh-CN" sz="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2575" name="Rectangle 47"/>
          <p:cNvSpPr>
            <a:spLocks noChangeArrowheads="1"/>
          </p:cNvSpPr>
          <p:nvPr/>
        </p:nvSpPr>
        <p:spPr bwMode="auto">
          <a:xfrm>
            <a:off x="5715008" y="3642526"/>
            <a:ext cx="2736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仙西山水洞寨</a:t>
            </a:r>
            <a:r>
              <a:rPr kumimoji="0" lang="zh-CN" altLang="en-US" sz="1400" dirty="0" smtClean="0">
                <a:solidFill>
                  <a:schemeClr val="accent5">
                    <a:lumMod val="75000"/>
                  </a:schemeClr>
                </a:solidFill>
              </a:rPr>
              <a:t>｜不限时</a:t>
            </a:r>
            <a:endParaRPr lang="zh-CN" altLang="en-US" sz="14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8" name="Oval 6"/>
          <p:cNvSpPr>
            <a:spLocks noChangeArrowheads="1"/>
          </p:cNvSpPr>
          <p:nvPr/>
        </p:nvSpPr>
        <p:spPr bwMode="auto">
          <a:xfrm>
            <a:off x="8715404" y="4785534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0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1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2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3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en-US" altLang="zh-CN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/>
                <a:cs typeface="+mn-ea"/>
              </a:rPr>
              <a:t>238</a:t>
            </a:r>
            <a:r>
              <a:rPr lang="zh-CN" altLang="en-US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/>
                <a:cs typeface="+mn-ea"/>
              </a:rPr>
              <a:t>元套餐可以玩到什么？</a:t>
            </a:r>
            <a:endParaRPr lang="zh-CN" altLang="en-US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000496" y="1213634"/>
            <a:ext cx="11737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竹筏</a:t>
            </a:r>
            <a:r>
              <a:rPr kumimoji="0" lang="zh-CN" altLang="en-US" sz="1400" dirty="0" smtClean="0">
                <a:solidFill>
                  <a:srgbClr val="00B0F0"/>
                </a:solidFill>
              </a:rPr>
              <a:t>｜</a:t>
            </a:r>
            <a:r>
              <a:rPr kumimoji="0" lang="en-US" altLang="zh-CN" sz="1400" dirty="0" smtClean="0">
                <a:solidFill>
                  <a:srgbClr val="00B0F0"/>
                </a:solidFill>
              </a:rPr>
              <a:t>1</a:t>
            </a:r>
            <a:r>
              <a:rPr kumimoji="0" lang="zh-CN" altLang="en-US" sz="1400" dirty="0" smtClean="0">
                <a:solidFill>
                  <a:srgbClr val="00B0F0"/>
                </a:solidFill>
              </a:rPr>
              <a:t>小时</a:t>
            </a:r>
            <a:endParaRPr lang="en-US" altLang="zh-CN" sz="1400" dirty="0" smtClean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endParaRPr lang="zh-CN" alt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214678" y="4280139"/>
            <a:ext cx="278954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精品团建</a:t>
            </a:r>
            <a:r>
              <a:rPr kumimoji="0" lang="zh-CN" altLang="en-US" sz="1400" dirty="0" smtClean="0">
                <a:solidFill>
                  <a:srgbClr val="FF0000"/>
                </a:solidFill>
              </a:rPr>
              <a:t>｜</a:t>
            </a:r>
            <a:r>
              <a:rPr lang="zh-CN" altLang="en-US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可选</a:t>
            </a:r>
            <a:r>
              <a:rPr lang="en-US" altLang="zh-CN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2</a:t>
            </a:r>
            <a:r>
              <a:rPr lang="zh-CN" altLang="en-US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项团建游戏活动</a:t>
            </a:r>
            <a:endParaRPr lang="zh-CN" altLang="en-US" sz="140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endParaRPr lang="zh-CN" altLang="en-US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zh-CN" alt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785918" y="785006"/>
            <a:ext cx="56436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+mn-ea"/>
              </a:rPr>
              <a:t>如下十渡经典景点及娱乐项目</a:t>
            </a:r>
            <a:r>
              <a:rPr lang="zh-CN" altLang="en-US" sz="1400" dirty="0" smtClean="0">
                <a:solidFill>
                  <a:schemeClr val="bg1"/>
                </a:solidFill>
                <a:latin typeface="+mn-ea"/>
              </a:rPr>
              <a:t>任选</a:t>
            </a:r>
            <a:r>
              <a:rPr lang="en-US" altLang="zh-CN" sz="1400" dirty="0" smtClean="0">
                <a:solidFill>
                  <a:schemeClr val="bg1"/>
                </a:solidFill>
                <a:latin typeface="+mn-ea"/>
              </a:rPr>
              <a:t>2</a:t>
            </a:r>
            <a:r>
              <a:rPr lang="zh-CN" altLang="en-US" sz="1400" dirty="0" smtClean="0">
                <a:solidFill>
                  <a:schemeClr val="bg1"/>
                </a:solidFill>
                <a:latin typeface="+mn-ea"/>
              </a:rPr>
              <a:t>项</a:t>
            </a:r>
            <a:endParaRPr lang="en-US" altLang="zh-CN" sz="1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245006" y="4662161"/>
            <a:ext cx="27254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200" dirty="0" smtClean="0"/>
              <a:t>注：</a:t>
            </a:r>
            <a:r>
              <a:rPr lang="en-US" altLang="zh-CN" sz="1200" dirty="0" smtClean="0"/>
              <a:t>2</a:t>
            </a:r>
            <a:r>
              <a:rPr lang="zh-CN" altLang="en-US" sz="1200" dirty="0" smtClean="0"/>
              <a:t>项团建游戏抵套餐中</a:t>
            </a:r>
            <a:r>
              <a:rPr lang="zh-CN" altLang="en-US" sz="1200" dirty="0"/>
              <a:t>的一个</a:t>
            </a:r>
            <a:r>
              <a:rPr lang="zh-CN" altLang="en-US" sz="1200" dirty="0" smtClean="0"/>
              <a:t>景点</a:t>
            </a:r>
            <a:endParaRPr lang="zh-CN" altLang="en-US" dirty="0"/>
          </a:p>
        </p:txBody>
      </p:sp>
      <p:sp>
        <p:nvSpPr>
          <p:cNvPr id="62" name="Oval 3"/>
          <p:cNvSpPr>
            <a:spLocks noChangeArrowheads="1"/>
          </p:cNvSpPr>
          <p:nvPr/>
        </p:nvSpPr>
        <p:spPr bwMode="auto">
          <a:xfrm>
            <a:off x="8429652" y="4881563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3" name="Oval 4"/>
          <p:cNvSpPr>
            <a:spLocks noChangeArrowheads="1"/>
          </p:cNvSpPr>
          <p:nvPr/>
        </p:nvSpPr>
        <p:spPr bwMode="auto">
          <a:xfrm>
            <a:off x="8786842" y="464265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4" name="Oval 6"/>
          <p:cNvSpPr>
            <a:spLocks noChangeArrowheads="1"/>
          </p:cNvSpPr>
          <p:nvPr/>
        </p:nvSpPr>
        <p:spPr bwMode="auto">
          <a:xfrm>
            <a:off x="8429652" y="4714096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cxnSp>
        <p:nvCxnSpPr>
          <p:cNvPr id="68" name="肘形连接符 67"/>
          <p:cNvCxnSpPr/>
          <p:nvPr/>
        </p:nvCxnSpPr>
        <p:spPr>
          <a:xfrm>
            <a:off x="1571604" y="4642658"/>
            <a:ext cx="6429420" cy="357190"/>
          </a:xfrm>
          <a:prstGeom prst="bentConnector3">
            <a:avLst>
              <a:gd name="adj1" fmla="val 9029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4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5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54" name="心形 53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5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9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3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3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2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2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2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1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2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2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2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2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2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2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2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2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2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3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3" dur="150" fill="hold"/>
                                        <p:tgtEl>
                                          <p:spTgt spid="6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40" dur="150" fill="hold"/>
                                        <p:tgtEl>
                                          <p:spTgt spid="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47" dur="150" fill="hold"/>
                                        <p:tgtEl>
                                          <p:spTgt spid="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4" dur="15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61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8" dur="1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5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56" grpId="0" animBg="1"/>
      <p:bldP spid="22557" grpId="0" animBg="1"/>
      <p:bldP spid="22558" grpId="0" animBg="1"/>
      <p:bldP spid="22559" grpId="0" animBg="1"/>
      <p:bldP spid="22560" grpId="0" animBg="1"/>
      <p:bldP spid="22561" grpId="0" animBg="1"/>
      <p:bldP spid="22562" grpId="0" animBg="1"/>
      <p:bldP spid="22563" grpId="0" animBg="1"/>
      <p:bldP spid="22564" grpId="0" animBg="1"/>
      <p:bldP spid="22565" grpId="0" animBg="1"/>
      <p:bldP spid="22566" grpId="0" animBg="1"/>
      <p:bldP spid="22567" grpId="0" animBg="1"/>
      <p:bldP spid="22568" grpId="0" animBg="1"/>
      <p:bldP spid="22569" grpId="0" animBg="1"/>
      <p:bldP spid="22570" grpId="0"/>
      <p:bldP spid="22571" grpId="0"/>
      <p:bldP spid="22572" grpId="0"/>
      <p:bldP spid="22573" grpId="0"/>
      <p:bldP spid="22574" grpId="0"/>
      <p:bldP spid="22575" grpId="0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/>
      <p:bldP spid="52" grpId="1"/>
      <p:bldP spid="53" grpId="0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/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3" name="Group 25"/>
            <p:cNvGrpSpPr/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/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/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/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4" name="Group 49"/>
            <p:cNvGrpSpPr/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/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/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142844" y="927882"/>
            <a:ext cx="3857652" cy="290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171450"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▼拒马河是十渡－野三坡的灵魂，美丽之源。</a:t>
            </a:r>
            <a:endParaRPr lang="en-US" altLang="zh-CN" sz="1400" dirty="0" smtClean="0">
              <a:solidFill>
                <a:srgbClr val="002060"/>
              </a:solidFill>
              <a:latin typeface="+mn-ea"/>
              <a:ea typeface="+mn-ea"/>
            </a:endParaRPr>
          </a:p>
          <a:p>
            <a:pPr marL="171450"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▼拒马河漂流就为您提供了这么一个途径，乘着皮筏，顺流而下，静可悠然赏景，动可感受激流的惊险刺激，更可痛快打水仗，来个泼水节！</a:t>
            </a:r>
            <a:endParaRPr lang="en-US" altLang="zh-CN" sz="1400" dirty="0" smtClean="0">
              <a:solidFill>
                <a:srgbClr val="002060"/>
              </a:solidFill>
              <a:latin typeface="+mn-ea"/>
              <a:ea typeface="+mn-ea"/>
            </a:endParaRPr>
          </a:p>
          <a:p>
            <a:pPr marL="171450"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▼清凉的河水代表着你的祝福，甭管认识的不认识的，你就可劲的泼吧～～</a:t>
            </a:r>
            <a:endParaRPr lang="en-US" altLang="zh-CN" sz="1400" dirty="0" smtClean="0">
              <a:solidFill>
                <a:srgbClr val="002060"/>
              </a:solidFill>
              <a:latin typeface="+mn-ea"/>
              <a:ea typeface="+mn-ea"/>
            </a:endParaRPr>
          </a:p>
          <a:p>
            <a:pPr marL="171450"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▼爱</a:t>
            </a:r>
            <a:r>
              <a:rPr lang="en-US" altLang="zh-CN" sz="1400" dirty="0" smtClean="0">
                <a:solidFill>
                  <a:srgbClr val="002060"/>
                </a:solidFill>
                <a:latin typeface="+mn-ea"/>
                <a:ea typeface="+mn-ea"/>
              </a:rPr>
              <a:t>TA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，那就让</a:t>
            </a:r>
            <a:r>
              <a:rPr lang="en-US" altLang="zh-CN" sz="1400" dirty="0" smtClean="0">
                <a:solidFill>
                  <a:srgbClr val="002060"/>
                </a:solidFill>
                <a:latin typeface="+mn-ea"/>
                <a:ea typeface="+mn-ea"/>
              </a:rPr>
              <a:t>TA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彻彻底底地为你“湿身”！</a:t>
            </a:r>
            <a:endParaRPr lang="en-US" altLang="zh-CN" sz="1400" dirty="0" smtClean="0">
              <a:solidFill>
                <a:srgbClr val="002060"/>
              </a:solidFill>
              <a:latin typeface="+mn-ea"/>
              <a:ea typeface="+mn-ea"/>
            </a:endParaRPr>
          </a:p>
          <a:p>
            <a:pPr marL="171450"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▼不玩漂流，白来十渡！</a:t>
            </a:r>
            <a:endParaRPr kumimoji="0" lang="zh-CN" altLang="en-US" sz="1400" dirty="0">
              <a:solidFill>
                <a:srgbClr val="002060"/>
              </a:solidFill>
              <a:latin typeface="+mn-ea"/>
              <a:ea typeface="+mn-ea"/>
            </a:endParaRP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915988" y="338138"/>
            <a:ext cx="30845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拒马河漂流－－“湿身”打水仗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pic>
        <p:nvPicPr>
          <p:cNvPr id="5122" name="Picture 2" descr="http://p1.so.qhimgs1.com/bdr/_240_/t01d39a7f0fd1d9a9ed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143108" y="3785402"/>
            <a:ext cx="2071702" cy="1356511"/>
          </a:xfrm>
          <a:prstGeom prst="rect">
            <a:avLst/>
          </a:prstGeom>
          <a:noFill/>
        </p:spPr>
      </p:pic>
      <p:pic>
        <p:nvPicPr>
          <p:cNvPr id="5126" name="Picture 6" descr="http://p1.so.qhmsg.com/bdr/_240_/t01ddb9725b85a7c4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85402"/>
            <a:ext cx="2143140" cy="1356511"/>
          </a:xfrm>
          <a:prstGeom prst="rect">
            <a:avLst/>
          </a:prstGeom>
          <a:noFill/>
        </p:spPr>
      </p:pic>
      <p:sp>
        <p:nvSpPr>
          <p:cNvPr id="45" name="矩形 44"/>
          <p:cNvSpPr/>
          <p:nvPr/>
        </p:nvSpPr>
        <p:spPr>
          <a:xfrm>
            <a:off x="4929190" y="999320"/>
            <a:ext cx="400052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</a:rPr>
              <a:t>最专业的教练，最新款</a:t>
            </a:r>
            <a:r>
              <a:rPr lang="en-US" altLang="zh-CN" sz="1400" dirty="0" smtClean="0">
                <a:solidFill>
                  <a:srgbClr val="002060"/>
                </a:solidFill>
                <a:latin typeface="+mn-ea"/>
              </a:rPr>
              <a:t>M16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</a:rPr>
              <a:t>冲锋枪，</a:t>
            </a:r>
            <a:r>
              <a:rPr lang="en-US" altLang="zh-CN" sz="1400" dirty="0" smtClean="0">
                <a:solidFill>
                  <a:srgbClr val="002060"/>
                </a:solidFill>
                <a:latin typeface="+mn-ea"/>
              </a:rPr>
              <a:t>M4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</a:rPr>
              <a:t>重型狙击枪，原生态大峡谷，戈壁滩，堡垒，杨树林，村落等多种战斗地形！</a:t>
            </a:r>
            <a:endParaRPr lang="zh-CN" altLang="en-US" sz="1400" dirty="0" smtClean="0">
              <a:solidFill>
                <a:srgbClr val="002060"/>
              </a:solidFill>
              <a:latin typeface="+mn-ea"/>
            </a:endParaRPr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</a:rPr>
              <a:t>头可断，血可流，老祖宗留下的地盘不能丢！钓鱼岛自古就是咱中国的，岂容小日本猖狂！</a:t>
            </a:r>
            <a:endParaRPr lang="zh-CN" altLang="en-US" sz="1400" dirty="0">
              <a:solidFill>
                <a:srgbClr val="002060"/>
              </a:solidFill>
              <a:latin typeface="+mn-ea"/>
            </a:endParaRPr>
          </a:p>
        </p:txBody>
      </p:sp>
      <p:pic>
        <p:nvPicPr>
          <p:cNvPr id="46" name="Picture 2" descr="http://p0.so.qhmsg.com/bdr/_240_/t01ddcd106cbfa308b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213766"/>
            <a:ext cx="2071702" cy="1497617"/>
          </a:xfrm>
          <a:prstGeom prst="rect">
            <a:avLst/>
          </a:prstGeom>
          <a:noFill/>
        </p:spPr>
      </p:pic>
      <p:pic>
        <p:nvPicPr>
          <p:cNvPr id="47" name="Picture 4" descr="http://p0.so.qhimgs1.com/bdr/_240_/t01cf77145e2922914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1" y="2213766"/>
            <a:ext cx="2071669" cy="1500197"/>
          </a:xfrm>
          <a:prstGeom prst="rect">
            <a:avLst/>
          </a:prstGeom>
          <a:noFill/>
        </p:spPr>
      </p:pic>
      <p:pic>
        <p:nvPicPr>
          <p:cNvPr id="48" name="Picture 8" descr="http://p2.so.qhimgs1.com/bdr/_240_/t01e4e00a1943c599b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3736981"/>
            <a:ext cx="2071702" cy="1404932"/>
          </a:xfrm>
          <a:prstGeom prst="rect">
            <a:avLst/>
          </a:prstGeom>
          <a:noFill/>
        </p:spPr>
      </p:pic>
      <p:pic>
        <p:nvPicPr>
          <p:cNvPr id="49" name="Picture 10" descr="http://p1.so.qhmsg.com/bdr/_240_/t018c94261db5e2145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2330" y="3732560"/>
            <a:ext cx="2071670" cy="1409353"/>
          </a:xfrm>
          <a:prstGeom prst="rect">
            <a:avLst/>
          </a:prstGeom>
          <a:noFill/>
        </p:spPr>
      </p:pic>
      <p:sp>
        <p:nvSpPr>
          <p:cNvPr id="50" name="矩形 49"/>
          <p:cNvSpPr/>
          <p:nvPr/>
        </p:nvSpPr>
        <p:spPr>
          <a:xfrm>
            <a:off x="6143636" y="356378"/>
            <a:ext cx="24609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真人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CS——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保卫钓鱼岛！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5880106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715008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5357818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5429256" y="356378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03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5500694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60" name="Group 24"/>
          <p:cNvGrpSpPr/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26654" name="Group 25"/>
            <p:cNvGrpSpPr/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/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/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/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26655" name="Group 49"/>
            <p:cNvGrpSpPr/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/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/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142844" y="927882"/>
            <a:ext cx="3857652" cy="222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latin typeface="Arial" panose="020B0604020202090204" pitchFamily="34" charset="0"/>
              </a:rPr>
              <a:t>在十渡数百米高的陡峭悬崖上，长长的透明玻璃栈道，下面就是拒马河，你敢挑战吗？</a:t>
            </a:r>
            <a:endParaRPr lang="zh-CN" altLang="en-US" sz="1400" dirty="0" smtClean="0">
              <a:solidFill>
                <a:srgbClr val="002060"/>
              </a:solidFill>
              <a:latin typeface="Arial" panose="020B0604020202090204" pitchFamily="34" charset="0"/>
            </a:endParaRPr>
          </a:p>
          <a:p>
            <a:pPr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latin typeface="Arial" panose="020B0604020202090204" pitchFamily="34" charset="0"/>
              </a:rPr>
              <a:t>玻璃栈道上，游客们表情各异，有尖叫的，有大笑的，有表情僵硬的，但每一个人都玩得不亦乐乎。一些游客因为看了网络上热传的“玻璃栈道扶墙族”照片，还特别模仿“扶墙族”的姿势留影，不亦乐乎。</a:t>
            </a:r>
            <a:endParaRPr lang="zh-CN" altLang="en-US" sz="1400" dirty="0">
              <a:solidFill>
                <a:srgbClr val="002060"/>
              </a:solidFill>
              <a:latin typeface="Arial" panose="020B0604020202090204" pitchFamily="34" charset="0"/>
            </a:endParaRP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04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714348" y="284940"/>
            <a:ext cx="30845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惊魂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——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玻璃栈道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929190" y="999320"/>
            <a:ext cx="400052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</a:rPr>
              <a:t>东湖港位于</a:t>
            </a:r>
            <a:r>
              <a:rPr lang="en-US" altLang="zh-CN" sz="1400" dirty="0" smtClean="0">
                <a:solidFill>
                  <a:srgbClr val="002060"/>
                </a:solidFill>
              </a:rPr>
              <a:t>15</a:t>
            </a:r>
            <a:r>
              <a:rPr lang="zh-CN" altLang="en-US" sz="1400" dirty="0" smtClean="0">
                <a:solidFill>
                  <a:srgbClr val="002060"/>
                </a:solidFill>
              </a:rPr>
              <a:t>渡，是十渡人气最旺的风景区之一，在这条秀美的峡谷中有十渡最高的山，华北第一栈道，三叠瀑布，女儿泉，情人谷，雄鹰展翅，秀乳峰等自然美景，一路溪水相伴，有“檀林氧吧”之美誉。</a:t>
            </a:r>
            <a:endParaRPr lang="zh-CN" altLang="en-US" sz="14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786446" y="356378"/>
            <a:ext cx="30796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东湖港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——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檀林氧吧．三叠瀑布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5451478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286380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4929190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5000628" y="356378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05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5072066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51" name="Picture 2" descr="https://img.xiumi.us/xmi/ua/14ECf/i/ae48305d300f27142357f3193cc8fe0d-sz_99145.jpg?x-oss-process=image/resize,w_640/auto-orient,1/crop,x_0,y_24,w_500,h_30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3285336"/>
            <a:ext cx="2143140" cy="1500197"/>
          </a:xfrm>
          <a:prstGeom prst="rect">
            <a:avLst/>
          </a:prstGeom>
          <a:noFill/>
        </p:spPr>
      </p:pic>
      <p:pic>
        <p:nvPicPr>
          <p:cNvPr id="57" name="Picture 4" descr="https://img.xiumi.us/xmi/ua/14ECf/i/abf2c563dbfa709fe011e02d0ed4c97a-sz_82671.jpg?x-oss-process=style/x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285336"/>
            <a:ext cx="2000232" cy="1500198"/>
          </a:xfrm>
          <a:prstGeom prst="rect">
            <a:avLst/>
          </a:prstGeom>
          <a:noFill/>
        </p:spPr>
      </p:pic>
      <p:pic>
        <p:nvPicPr>
          <p:cNvPr id="58" name="Picture 8" descr="https://img.xiumi.us/xmi/ua/14ECf/i/18679e379ddf219c3816e9c1b83185eb-sz_341572.jpg?x-oss-process=style/x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3642526"/>
            <a:ext cx="2026229" cy="1499387"/>
          </a:xfrm>
          <a:prstGeom prst="rect">
            <a:avLst/>
          </a:prstGeom>
          <a:noFill/>
        </p:spPr>
      </p:pic>
      <p:pic>
        <p:nvPicPr>
          <p:cNvPr id="59" name="Picture 12" descr="https://img.xiumi.us/xmi/ua/14ECf/i/70e3679c9aa057286168139589e132b1-sz_109939.jpg?x-oss-process=style/x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2213766"/>
            <a:ext cx="2038020" cy="1357322"/>
          </a:xfrm>
          <a:prstGeom prst="rect">
            <a:avLst/>
          </a:prstGeom>
          <a:noFill/>
        </p:spPr>
      </p:pic>
      <p:pic>
        <p:nvPicPr>
          <p:cNvPr id="60" name="Picture 2" descr="https://img.xiumi.us/xmi/ua/14ECf/i/82871498c9a5f9dde80bbaa123a703cc-sz_81377.jpg?x-oss-process=style/x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2213766"/>
            <a:ext cx="2000232" cy="1357322"/>
          </a:xfrm>
          <a:prstGeom prst="rect">
            <a:avLst/>
          </a:prstGeom>
          <a:noFill/>
        </p:spPr>
      </p:pic>
      <p:pic>
        <p:nvPicPr>
          <p:cNvPr id="61" name="Picture 6" descr="https://img.xiumi.us/xmi/ua/14ECf/i/8f627576626d383955a81793cce3eea7-sz_516391.jpg?x-oss-process=image/resize,w_640/auto-orient,1/crop,x_0,y_3,w_640,h_4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3635568"/>
            <a:ext cx="2000232" cy="150634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/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3" name="Group 25"/>
            <p:cNvGrpSpPr/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/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/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/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4" name="Group 49"/>
            <p:cNvGrpSpPr/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/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/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142844" y="927882"/>
            <a:ext cx="3857652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</a:rPr>
              <a:t>孤山寨位于六渡，是十渡人气最旺的风景区之一，主要景观有：京郊最长的铁索桥，华北最壮观的一线天，千古河床，千层岩，小孤山，石中石，野人谷瀑布群等。</a:t>
            </a:r>
            <a:endParaRPr lang="zh-CN" altLang="en-US" sz="1400" dirty="0">
              <a:solidFill>
                <a:srgbClr val="002060"/>
              </a:solidFill>
              <a:latin typeface="Arial" panose="020B0604020202090204" pitchFamily="34" charset="0"/>
            </a:endParaRP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06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714348" y="284940"/>
            <a:ext cx="30845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孤山寨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——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地质遗迹众多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929190" y="856444"/>
            <a:ext cx="400052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 pitchFamily="34" charset="0"/>
              </a:rPr>
              <a:t>▼</a:t>
            </a:r>
            <a:r>
              <a:rPr lang="en-US" altLang="zh-CN" sz="1400" dirty="0" smtClean="0">
                <a:solidFill>
                  <a:srgbClr val="002060"/>
                </a:solidFill>
                <a:sym typeface="Arial" panose="020B0604020202090204" pitchFamily="34" charset="0"/>
              </a:rPr>
              <a:t>   </a:t>
            </a:r>
            <a:r>
              <a:rPr lang="zh-CN" altLang="en-US" sz="1400" dirty="0" smtClean="0">
                <a:solidFill>
                  <a:srgbClr val="002060"/>
                </a:solidFill>
                <a:sym typeface="Arial" panose="020B0604020202090204" pitchFamily="34" charset="0"/>
              </a:rPr>
              <a:t>仙西山风景区位于北京市房山区十渡风景区</a:t>
            </a:r>
            <a:r>
              <a:rPr lang="en-US" altLang="zh-CN" sz="1400" dirty="0" smtClean="0">
                <a:solidFill>
                  <a:srgbClr val="002060"/>
                </a:solidFill>
                <a:sym typeface="Arial" panose="020B0604020202090204" pitchFamily="34" charset="0"/>
              </a:rPr>
              <a:t>17</a:t>
            </a:r>
            <a:r>
              <a:rPr lang="zh-CN" altLang="en-US" sz="1400" dirty="0" smtClean="0">
                <a:solidFill>
                  <a:srgbClr val="002060"/>
                </a:solidFill>
                <a:sym typeface="Arial" panose="020B0604020202090204" pitchFamily="34" charset="0"/>
              </a:rPr>
              <a:t>渡，太行余脉，这里山奇水秀，峰林叠翠。</a:t>
            </a:r>
            <a:endParaRPr lang="zh-CN" altLang="en-US" sz="1400" dirty="0" smtClean="0">
              <a:solidFill>
                <a:srgbClr val="002060"/>
              </a:solidFill>
              <a:sym typeface="Arial" panose="020B0604020202090204" pitchFamily="34" charset="0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 pitchFamily="34" charset="0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sym typeface="Arial" panose="020B0604020202090204" pitchFamily="34" charset="0"/>
              </a:rPr>
              <a:t>   拾阶而上，移步换景:观音庙、访仙亭、会仙亭、聚仙阁、颇有得道之虞诚;</a:t>
            </a:r>
            <a:endParaRPr lang="zh-CN" altLang="en-US" sz="14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 pitchFamily="34" charset="0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sym typeface="Arial" panose="020B0604020202090204" pitchFamily="34" charset="0"/>
              </a:rPr>
              <a:t>    位于半山腰的天然溶洞，溶洞中的钟乳石让人不禁感叹大自然的鬼斧神功</a:t>
            </a:r>
            <a:endParaRPr lang="zh-CN" altLang="en-US" sz="14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 pitchFamily="34" charset="0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sym typeface="Arial" panose="020B0604020202090204" pitchFamily="34" charset="0"/>
              </a:rPr>
              <a:t>    立于高达</a:t>
            </a:r>
            <a:r>
              <a:rPr lang="en-US" altLang="zh-CN" sz="1400" dirty="0" smtClean="0">
                <a:solidFill>
                  <a:srgbClr val="002060"/>
                </a:solidFill>
                <a:sym typeface="Arial" panose="020B0604020202090204" pitchFamily="34" charset="0"/>
              </a:rPr>
              <a:t>400</a:t>
            </a:r>
            <a:r>
              <a:rPr lang="zh-CN" altLang="en-US" sz="1400" dirty="0" smtClean="0">
                <a:solidFill>
                  <a:srgbClr val="002060"/>
                </a:solidFill>
                <a:sym typeface="Arial" panose="020B0604020202090204" pitchFamily="34" charset="0"/>
              </a:rPr>
              <a:t>余米的玻璃观景台，可同览十渡与野三坡两地风景</a:t>
            </a:r>
            <a:endParaRPr lang="zh-CN" altLang="en-US" sz="1400" dirty="0" smtClean="0">
              <a:solidFill>
                <a:srgbClr val="002060"/>
              </a:solidFill>
              <a:latin typeface="Arial" panose="020B0604020202090204" pitchFamily="34" charset="0"/>
            </a:endParaRPr>
          </a:p>
          <a:p>
            <a:pPr eaLnBrk="1" hangingPunct="1">
              <a:buFont typeface="Arial" panose="020B0604020202090204" pitchFamily="34" charset="0"/>
              <a:buNone/>
            </a:pPr>
            <a:endParaRPr lang="zh-CN" altLang="en-US" sz="14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546540" y="356378"/>
            <a:ext cx="35974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仙西山水洞寨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——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玻璃观景 别有洞天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5237164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072066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4714876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4786314" y="356378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07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4857752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1026" name="Picture 2" descr="http://p0.so.qhmsg.com/bdr/_240_/t0178c6541ed7cc309f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2213766"/>
            <a:ext cx="2047270" cy="1357307"/>
          </a:xfrm>
          <a:prstGeom prst="rect">
            <a:avLst/>
          </a:prstGeom>
          <a:noFill/>
        </p:spPr>
      </p:pic>
      <p:pic>
        <p:nvPicPr>
          <p:cNvPr id="1028" name="Picture 4" descr="http://p0.so.qhmsg.com/bdr/_240_/t01cdd70d3c1c271c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213766"/>
            <a:ext cx="2000264" cy="1357322"/>
          </a:xfrm>
          <a:prstGeom prst="rect">
            <a:avLst/>
          </a:prstGeom>
          <a:noFill/>
        </p:spPr>
      </p:pic>
      <p:pic>
        <p:nvPicPr>
          <p:cNvPr id="1030" name="Picture 6" descr="http://p0.so.qhmsg.com/bdr/_240_/t01fda777e3d2e0f8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42526"/>
            <a:ext cx="2071670" cy="1354771"/>
          </a:xfrm>
          <a:prstGeom prst="rect">
            <a:avLst/>
          </a:prstGeom>
          <a:noFill/>
        </p:spPr>
      </p:pic>
      <p:pic>
        <p:nvPicPr>
          <p:cNvPr id="1032" name="Picture 8" descr="http://p0.so.qhimgs1.com/bdr/_240_/t014e98971ce5d76d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3642526"/>
            <a:ext cx="2035982" cy="1357322"/>
          </a:xfrm>
          <a:prstGeom prst="rect">
            <a:avLst/>
          </a:prstGeom>
          <a:noFill/>
        </p:spPr>
      </p:pic>
      <p:pic>
        <p:nvPicPr>
          <p:cNvPr id="1034" name="Picture 10" descr="http://p2.so.qhimgs1.com/bdr/_240_/t01ffeeb06776a9ff7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298" y="3642526"/>
            <a:ext cx="2071702" cy="1373505"/>
          </a:xfrm>
          <a:prstGeom prst="rect">
            <a:avLst/>
          </a:prstGeom>
          <a:noFill/>
        </p:spPr>
      </p:pic>
      <p:pic>
        <p:nvPicPr>
          <p:cNvPr id="1036" name="Picture 12" descr="http://p0.so.qhimgs1.com/bdr/_240_/t01f3f744c3e0d5e9ec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90" y="3661802"/>
            <a:ext cx="2071702" cy="131536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/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3" name="Group 25"/>
            <p:cNvGrpSpPr/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/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/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/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4" name="Group 49"/>
            <p:cNvGrpSpPr/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/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/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142844" y="785006"/>
            <a:ext cx="3857652" cy="60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</a:rPr>
              <a:t>建在十渡</a:t>
            </a:r>
            <a:r>
              <a:rPr lang="zh-CN" altLang="en-US" sz="1400" dirty="0">
                <a:solidFill>
                  <a:srgbClr val="002060"/>
                </a:solidFill>
              </a:rPr>
              <a:t>山崖间的步步</a:t>
            </a:r>
            <a:r>
              <a:rPr lang="zh-CN" altLang="en-US" sz="1400" dirty="0" smtClean="0">
                <a:solidFill>
                  <a:srgbClr val="002060"/>
                </a:solidFill>
              </a:rPr>
              <a:t>惊心桥是近年的网红项目，百余米的高度，下面就是深渊，真心挑战胆量啊</a:t>
            </a:r>
            <a:endParaRPr lang="zh-CN" altLang="en-US" sz="1400" dirty="0">
              <a:solidFill>
                <a:srgbClr val="002060"/>
              </a:solidFill>
            </a:endParaRP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08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1163173" y="284940"/>
            <a:ext cx="25463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步步惊心桥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911968" y="785006"/>
            <a:ext cx="4192590" cy="701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>
                <a:solidFill>
                  <a:srgbClr val="002060"/>
                </a:solidFill>
              </a:rPr>
              <a:t>树上穿越能</a:t>
            </a:r>
            <a:r>
              <a:rPr lang="zh-CN" altLang="en-US" sz="1400" dirty="0" smtClean="0">
                <a:solidFill>
                  <a:srgbClr val="002060"/>
                </a:solidFill>
              </a:rPr>
              <a:t>有效提高</a:t>
            </a:r>
            <a:r>
              <a:rPr lang="zh-CN" altLang="en-US" sz="1400" dirty="0">
                <a:solidFill>
                  <a:srgbClr val="002060"/>
                </a:solidFill>
              </a:rPr>
              <a:t>参与者的勇气</a:t>
            </a:r>
            <a:r>
              <a:rPr lang="zh-CN" altLang="en-US" sz="1400" smtClean="0">
                <a:solidFill>
                  <a:srgbClr val="002060"/>
                </a:solidFill>
              </a:rPr>
              <a:t>和，使得</a:t>
            </a:r>
            <a:r>
              <a:rPr lang="zh-CN" altLang="en-US" sz="1400" dirty="0">
                <a:solidFill>
                  <a:srgbClr val="002060"/>
                </a:solidFill>
              </a:rPr>
              <a:t>参与者体会到不同于普通地面环境下的穿越感受</a:t>
            </a:r>
            <a:endParaRPr lang="zh-CN" altLang="en-US" sz="1400" dirty="0">
              <a:solidFill>
                <a:srgbClr val="002060"/>
              </a:solidFill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907096" y="284940"/>
            <a:ext cx="19052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树上穿越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5451478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286380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4929190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5000628" y="356378"/>
            <a:ext cx="3317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09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5072066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3" y="3155623"/>
            <a:ext cx="1835897" cy="128919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223" y="3155622"/>
            <a:ext cx="1824957" cy="128919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7"/>
          <a:stretch>
            <a:fillRect/>
          </a:stretch>
        </p:blipFill>
        <p:spPr>
          <a:xfrm>
            <a:off x="2215223" y="1789635"/>
            <a:ext cx="1832900" cy="115945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76" y="1778868"/>
            <a:ext cx="1851685" cy="117022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523" y="1778869"/>
            <a:ext cx="1894520" cy="117022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683" y="1777443"/>
            <a:ext cx="1891970" cy="117165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045" y="3161793"/>
            <a:ext cx="1900608" cy="126580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266" y="3160795"/>
            <a:ext cx="1891777" cy="128401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/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3" name="Group 25"/>
            <p:cNvGrpSpPr/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/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/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/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4" name="Group 49"/>
            <p:cNvGrpSpPr/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/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/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142844" y="785006"/>
            <a:ext cx="3857652" cy="1578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</a:rPr>
              <a:t>李天一的</a:t>
            </a:r>
            <a:r>
              <a:rPr lang="en-US" altLang="zh-CN" sz="1400" dirty="0" smtClean="0">
                <a:solidFill>
                  <a:srgbClr val="002060"/>
                </a:solidFill>
              </a:rPr>
              <a:t>88</a:t>
            </a:r>
            <a:r>
              <a:rPr lang="zh-CN" altLang="en-US" sz="1400" dirty="0" smtClean="0">
                <a:solidFill>
                  <a:srgbClr val="002060"/>
                </a:solidFill>
              </a:rPr>
              <a:t>是这么唱滴：小小竹筏江中游，巍巍青山两岸走</a:t>
            </a:r>
            <a:r>
              <a:rPr lang="en-US" altLang="zh-CN" sz="1400" dirty="0" smtClean="0">
                <a:solidFill>
                  <a:srgbClr val="002060"/>
                </a:solidFill>
              </a:rPr>
              <a:t>…</a:t>
            </a:r>
            <a:endParaRPr lang="en-US" altLang="zh-CN" sz="14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</a:rPr>
              <a:t>来咱十渡，竹筏是最不能错过的项目。十渡的“塞上江南”的美誉，撑一小筏，随波逐流，多么悠然自在。。。</a:t>
            </a:r>
            <a:endParaRPr lang="zh-CN" altLang="en-US" sz="1400" dirty="0">
              <a:solidFill>
                <a:srgbClr val="002060"/>
              </a:solidFill>
            </a:endParaRP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10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714348" y="284940"/>
            <a:ext cx="30845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竹筏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.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十渡旅游经典保留项目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929190" y="999320"/>
            <a:ext cx="4000528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/>
              <a:t>企业向心力和凝聚力：超音速、雷区取水</a:t>
            </a:r>
            <a:endParaRPr lang="zh-CN" altLang="en-US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/>
              <a:t>熔炼团队：激情节拍</a:t>
            </a:r>
            <a:r>
              <a:rPr lang="zh-CN" altLang="en-US" sz="1400" smtClean="0"/>
              <a:t>、动力火车</a:t>
            </a:r>
            <a:endParaRPr lang="zh-CN" altLang="en-US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/>
              <a:t>团队沟通与合作：激情传递、无敌风火轮</a:t>
            </a:r>
            <a:endParaRPr lang="zh-CN" altLang="en-US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                                         蛟龙出海、驿站传书</a:t>
            </a:r>
            <a:endParaRPr lang="zh-CN" altLang="en-US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/>
              <a:t>团队责任感和决策力： 盲人方阵、完美一家人</a:t>
            </a:r>
            <a:endParaRPr lang="en-US" altLang="zh-CN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endParaRPr lang="en-US" altLang="zh-CN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FF0000"/>
                </a:solidFill>
              </a:rPr>
              <a:t>注</a:t>
            </a:r>
            <a:r>
              <a:rPr lang="zh-CN" altLang="en-US" sz="1400" dirty="0">
                <a:solidFill>
                  <a:srgbClr val="FF0000"/>
                </a:solidFill>
              </a:rPr>
              <a:t>：精品团建游戏选</a:t>
            </a:r>
            <a:r>
              <a:rPr lang="en-US" altLang="zh-CN" sz="1400" dirty="0">
                <a:solidFill>
                  <a:srgbClr val="FF0000"/>
                </a:solidFill>
              </a:rPr>
              <a:t>1</a:t>
            </a:r>
            <a:r>
              <a:rPr lang="zh-CN" altLang="en-US" sz="1400" dirty="0">
                <a:solidFill>
                  <a:srgbClr val="FF0000"/>
                </a:solidFill>
              </a:rPr>
              <a:t>送</a:t>
            </a:r>
            <a:r>
              <a:rPr lang="en-US" altLang="zh-CN" sz="1400" dirty="0" smtClean="0">
                <a:solidFill>
                  <a:srgbClr val="FF0000"/>
                </a:solidFill>
              </a:rPr>
              <a:t>1</a:t>
            </a:r>
            <a:endParaRPr lang="zh-CN" altLang="en-US" sz="14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6050941" y="356378"/>
            <a:ext cx="14157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精品团建游戏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5451478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286380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4929190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5000628" y="356378"/>
            <a:ext cx="3317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11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5072066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46082" name="Picture 2" descr="http://p0.so.qhimgs1.com/bdr/_240_/t01dc28c6abd7cac560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" y="2428080"/>
            <a:ext cx="2000232" cy="1357322"/>
          </a:xfrm>
          <a:prstGeom prst="rect">
            <a:avLst/>
          </a:prstGeom>
          <a:noFill/>
        </p:spPr>
      </p:pic>
      <p:pic>
        <p:nvPicPr>
          <p:cNvPr id="46084" name="Picture 4" descr="http://p3.so.qhimgs1.com/bdr/_240_/t01bc93353719b354a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428080"/>
            <a:ext cx="2071702" cy="1365958"/>
          </a:xfrm>
          <a:prstGeom prst="rect">
            <a:avLst/>
          </a:prstGeom>
          <a:noFill/>
        </p:spPr>
      </p:pic>
      <p:pic>
        <p:nvPicPr>
          <p:cNvPr id="46086" name="Picture 6" descr="http://p0.so.qhmsg.com/bdr/_240_/t01c7f9655a15a82bf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56840"/>
            <a:ext cx="2000232" cy="1285073"/>
          </a:xfrm>
          <a:prstGeom prst="rect">
            <a:avLst/>
          </a:prstGeom>
          <a:noFill/>
        </p:spPr>
      </p:pic>
      <p:pic>
        <p:nvPicPr>
          <p:cNvPr id="46088" name="Picture 8" descr="http://p3.so.qhimgs1.com/bdr/_240_/t01fc2e60f1348f94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3870159"/>
            <a:ext cx="2071702" cy="1271754"/>
          </a:xfrm>
          <a:prstGeom prst="rect">
            <a:avLst/>
          </a:prstGeom>
          <a:noFill/>
        </p:spPr>
      </p:pic>
      <p:pic>
        <p:nvPicPr>
          <p:cNvPr id="46090" name="Picture 10" descr="http://p3.so.qhmsg.com/bdr/_240_/t01e2928ba13898ade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3428212"/>
            <a:ext cx="2143114" cy="1285869"/>
          </a:xfrm>
          <a:prstGeom prst="rect">
            <a:avLst/>
          </a:prstGeom>
          <a:noFill/>
        </p:spPr>
      </p:pic>
      <p:pic>
        <p:nvPicPr>
          <p:cNvPr id="46092" name="Picture 12" descr="http://p0.so.qhimgs1.com/bdr/_240_/t010be4982417746e2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86644" y="3428212"/>
            <a:ext cx="1857356" cy="12858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571472" y="927882"/>
            <a:ext cx="1438275" cy="244475"/>
          </a:xfrm>
          <a:prstGeom prst="rect">
            <a:avLst/>
          </a:prstGeom>
          <a:noFill/>
          <a:ln w="6350" cmpd="sng">
            <a:solidFill>
              <a:srgbClr val="98D2E3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grpSp>
        <p:nvGrpSpPr>
          <p:cNvPr id="33817" name="Group 25"/>
          <p:cNvGrpSpPr/>
          <p:nvPr/>
        </p:nvGrpSpPr>
        <p:grpSpPr bwMode="auto">
          <a:xfrm>
            <a:off x="2887663" y="1419225"/>
            <a:ext cx="1435100" cy="1120775"/>
            <a:chOff x="0" y="0"/>
            <a:chExt cx="1058" cy="827"/>
          </a:xfrm>
        </p:grpSpPr>
        <p:sp>
          <p:nvSpPr>
            <p:cNvPr id="33818" name="Rectangle 26"/>
            <p:cNvSpPr>
              <a:spLocks noChangeArrowheads="1"/>
            </p:cNvSpPr>
            <p:nvPr/>
          </p:nvSpPr>
          <p:spPr bwMode="auto">
            <a:xfrm>
              <a:off x="0" y="0"/>
              <a:ext cx="1058" cy="799"/>
            </a:xfrm>
            <a:prstGeom prst="rect">
              <a:avLst/>
            </a:prstGeom>
            <a:blipFill dpi="0" rotWithShape="1">
              <a:blip r:embed="rId1" cstate="screen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1590" name="Rectangle 27"/>
            <p:cNvSpPr>
              <a:spLocks noChangeArrowheads="1"/>
            </p:cNvSpPr>
            <p:nvPr/>
          </p:nvSpPr>
          <p:spPr bwMode="auto">
            <a:xfrm>
              <a:off x="0" y="799"/>
              <a:ext cx="1058" cy="28"/>
            </a:xfrm>
            <a:prstGeom prst="rect">
              <a:avLst/>
            </a:pr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</p:grpSp>
      <p:sp>
        <p:nvSpPr>
          <p:cNvPr id="33820" name="Rectangle 28"/>
          <p:cNvSpPr>
            <a:spLocks noChangeArrowheads="1"/>
          </p:cNvSpPr>
          <p:nvPr/>
        </p:nvSpPr>
        <p:spPr bwMode="auto">
          <a:xfrm>
            <a:off x="2928926" y="927882"/>
            <a:ext cx="1438275" cy="244475"/>
          </a:xfrm>
          <a:prstGeom prst="rect">
            <a:avLst/>
          </a:prstGeom>
          <a:noFill/>
          <a:ln w="6350" cmpd="sng">
            <a:solidFill>
              <a:srgbClr val="ED7D3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grpSp>
        <p:nvGrpSpPr>
          <p:cNvPr id="33821" name="Group 29"/>
          <p:cNvGrpSpPr/>
          <p:nvPr/>
        </p:nvGrpSpPr>
        <p:grpSpPr bwMode="auto">
          <a:xfrm>
            <a:off x="4821238" y="1419225"/>
            <a:ext cx="1435100" cy="1120775"/>
            <a:chOff x="0" y="0"/>
            <a:chExt cx="1058" cy="827"/>
          </a:xfrm>
        </p:grpSpPr>
        <p:sp>
          <p:nvSpPr>
            <p:cNvPr id="33822" name="Rectangle 30"/>
            <p:cNvSpPr>
              <a:spLocks noChangeArrowheads="1"/>
            </p:cNvSpPr>
            <p:nvPr/>
          </p:nvSpPr>
          <p:spPr bwMode="auto">
            <a:xfrm>
              <a:off x="0" y="0"/>
              <a:ext cx="1058" cy="799"/>
            </a:xfrm>
            <a:prstGeom prst="rect">
              <a:avLst/>
            </a:prstGeom>
            <a:blipFill dpi="0" rotWithShape="1">
              <a:blip r:embed="rId2" cstate="screen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1586" name="Rectangle 31"/>
            <p:cNvSpPr>
              <a:spLocks noChangeArrowheads="1"/>
            </p:cNvSpPr>
            <p:nvPr/>
          </p:nvSpPr>
          <p:spPr bwMode="auto">
            <a:xfrm>
              <a:off x="0" y="799"/>
              <a:ext cx="1058" cy="28"/>
            </a:xfrm>
            <a:prstGeom prst="rect">
              <a:avLst/>
            </a:prstGeom>
            <a:solidFill>
              <a:srgbClr val="FBE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</p:grpSp>
      <p:sp>
        <p:nvSpPr>
          <p:cNvPr id="33824" name="Rectangle 32"/>
          <p:cNvSpPr>
            <a:spLocks noChangeArrowheads="1"/>
          </p:cNvSpPr>
          <p:nvPr/>
        </p:nvSpPr>
        <p:spPr bwMode="auto">
          <a:xfrm>
            <a:off x="5286380" y="927882"/>
            <a:ext cx="1438275" cy="244475"/>
          </a:xfrm>
          <a:prstGeom prst="rect">
            <a:avLst/>
          </a:prstGeom>
          <a:noFill/>
          <a:ln w="6350" cmpd="sng">
            <a:solidFill>
              <a:srgbClr val="FBE22D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8" name="Rectangle 36"/>
          <p:cNvSpPr>
            <a:spLocks noChangeArrowheads="1"/>
          </p:cNvSpPr>
          <p:nvPr/>
        </p:nvSpPr>
        <p:spPr bwMode="auto">
          <a:xfrm>
            <a:off x="7500958" y="927882"/>
            <a:ext cx="1438275" cy="244475"/>
          </a:xfrm>
          <a:prstGeom prst="rect">
            <a:avLst/>
          </a:prstGeom>
          <a:noFill/>
          <a:ln w="6350" cmpd="sng">
            <a:solidFill>
              <a:srgbClr val="A9D25A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9" name="Rectangle 37"/>
          <p:cNvSpPr>
            <a:spLocks noChangeArrowheads="1"/>
          </p:cNvSpPr>
          <p:nvPr/>
        </p:nvSpPr>
        <p:spPr bwMode="auto">
          <a:xfrm>
            <a:off x="142844" y="2928146"/>
            <a:ext cx="2071702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100" dirty="0" smtClean="0"/>
              <a:t>活动介绍：</a:t>
            </a:r>
            <a:endParaRPr lang="en-US" altLang="zh-CN" sz="1100" dirty="0" smtClean="0"/>
          </a:p>
          <a:p>
            <a:r>
              <a:rPr lang="zh-CN" altLang="en-US" sz="1100" dirty="0" smtClean="0"/>
              <a:t>队员在规定时间内，用三种以上不同方法从雷区内把三件宝物取出来。</a:t>
            </a:r>
            <a:endParaRPr kumimoji="0" lang="zh-CN" altLang="zh-CN" sz="1100" dirty="0">
              <a:solidFill>
                <a:srgbClr val="7F7F7F"/>
              </a:solidFill>
            </a:endParaRPr>
          </a:p>
        </p:txBody>
      </p:sp>
      <p:sp>
        <p:nvSpPr>
          <p:cNvPr id="33830" name="Rectangle 38"/>
          <p:cNvSpPr>
            <a:spLocks noChangeArrowheads="1"/>
          </p:cNvSpPr>
          <p:nvPr/>
        </p:nvSpPr>
        <p:spPr bwMode="auto">
          <a:xfrm>
            <a:off x="1000100" y="999320"/>
            <a:ext cx="56425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chemeClr val="accent5">
                    <a:lumMod val="75000"/>
                  </a:schemeClr>
                </a:solidFill>
                <a:ea typeface="微软雅黑" panose="020B0503020204020204" pitchFamily="34" charset="-122"/>
              </a:rPr>
              <a:t>雷区取水</a:t>
            </a:r>
            <a:endParaRPr kumimoji="0" lang="zh-CN" altLang="zh-CN" sz="11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3831" name="Rectangle 39"/>
          <p:cNvSpPr>
            <a:spLocks noChangeArrowheads="1"/>
          </p:cNvSpPr>
          <p:nvPr/>
        </p:nvSpPr>
        <p:spPr bwMode="auto">
          <a:xfrm>
            <a:off x="3302000" y="2720975"/>
            <a:ext cx="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kumimoji="0" lang="zh-CN" altLang="zh-CN" sz="1200" dirty="0">
              <a:solidFill>
                <a:srgbClr val="7F7F7F"/>
              </a:solidFill>
            </a:endParaRPr>
          </a:p>
        </p:txBody>
      </p:sp>
      <p:sp>
        <p:nvSpPr>
          <p:cNvPr id="33832" name="Rectangle 40"/>
          <p:cNvSpPr>
            <a:spLocks noChangeArrowheads="1"/>
          </p:cNvSpPr>
          <p:nvPr/>
        </p:nvSpPr>
        <p:spPr bwMode="auto">
          <a:xfrm>
            <a:off x="3428992" y="999320"/>
            <a:ext cx="42319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超音速</a:t>
            </a:r>
            <a:endParaRPr kumimoji="0" lang="zh-CN" altLang="zh-CN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833" name="Rectangle 41"/>
          <p:cNvSpPr>
            <a:spLocks noChangeArrowheads="1"/>
          </p:cNvSpPr>
          <p:nvPr/>
        </p:nvSpPr>
        <p:spPr bwMode="auto">
          <a:xfrm>
            <a:off x="4786314" y="3956973"/>
            <a:ext cx="2143140" cy="118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algn="just"/>
            <a:r>
              <a:rPr lang="en-US" altLang="zh-CN" sz="1100" dirty="0" smtClean="0"/>
              <a:t>1</a:t>
            </a:r>
            <a:r>
              <a:rPr lang="zh-CN" altLang="en-US" sz="1100" dirty="0" smtClean="0"/>
              <a:t>、培养团队成员的沟通意识！</a:t>
            </a:r>
            <a:endParaRPr lang="zh-CN" altLang="en-US" sz="1100" dirty="0" smtClean="0"/>
          </a:p>
          <a:p>
            <a:pPr algn="just"/>
            <a:r>
              <a:rPr lang="en-US" altLang="zh-CN" sz="1100" dirty="0" smtClean="0"/>
              <a:t>2</a:t>
            </a:r>
            <a:r>
              <a:rPr lang="zh-CN" altLang="en-US" sz="1100" dirty="0" smtClean="0"/>
              <a:t>、理解团队领导人及其领导风格对完成任务的影响和重要作用</a:t>
            </a:r>
            <a:endParaRPr lang="zh-CN" altLang="en-US" sz="1100" dirty="0" smtClean="0"/>
          </a:p>
          <a:p>
            <a:pPr algn="just"/>
            <a:r>
              <a:rPr lang="en-US" altLang="zh-CN" sz="1100" dirty="0" smtClean="0"/>
              <a:t>3</a:t>
            </a:r>
            <a:r>
              <a:rPr lang="zh-CN" altLang="en-US" sz="1100" dirty="0" smtClean="0"/>
              <a:t>、培养团队决策能力！</a:t>
            </a:r>
            <a:endParaRPr lang="zh-CN" altLang="en-US" sz="1100" dirty="0" smtClean="0"/>
          </a:p>
          <a:p>
            <a:pPr algn="just"/>
            <a:r>
              <a:rPr lang="en-US" altLang="zh-CN" sz="1100" dirty="0" smtClean="0"/>
              <a:t>4</a:t>
            </a:r>
            <a:r>
              <a:rPr lang="zh-CN" altLang="en-US" sz="1100" dirty="0" smtClean="0"/>
              <a:t>、使学员理解角色定位及尽职尽责的完成本职工作的重要性！</a:t>
            </a:r>
            <a:endParaRPr lang="zh-CN" altLang="en-US" sz="1100" dirty="0"/>
          </a:p>
        </p:txBody>
      </p:sp>
      <p:sp>
        <p:nvSpPr>
          <p:cNvPr id="33834" name="Rectangle 42"/>
          <p:cNvSpPr>
            <a:spLocks noChangeArrowheads="1"/>
          </p:cNvSpPr>
          <p:nvPr/>
        </p:nvSpPr>
        <p:spPr bwMode="auto">
          <a:xfrm>
            <a:off x="5821369" y="986620"/>
            <a:ext cx="56425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rgbClr val="FFC000"/>
                </a:solidFill>
                <a:ea typeface="微软雅黑" panose="020B0503020204020204" pitchFamily="34" charset="-122"/>
              </a:rPr>
              <a:t>盲人方阵</a:t>
            </a:r>
            <a:endParaRPr kumimoji="0" lang="zh-CN" altLang="zh-CN" sz="1100" dirty="0">
              <a:solidFill>
                <a:srgbClr val="FFC000"/>
              </a:solidFill>
            </a:endParaRPr>
          </a:p>
        </p:txBody>
      </p:sp>
      <p:sp>
        <p:nvSpPr>
          <p:cNvPr id="33835" name="Rectangle 43"/>
          <p:cNvSpPr>
            <a:spLocks noChangeArrowheads="1"/>
          </p:cNvSpPr>
          <p:nvPr/>
        </p:nvSpPr>
        <p:spPr bwMode="auto">
          <a:xfrm>
            <a:off x="7143768" y="3999716"/>
            <a:ext cx="1863787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algn="just"/>
            <a:r>
              <a:rPr lang="zh-CN" altLang="en-US" sz="1100" dirty="0" smtClean="0"/>
              <a:t>培养参赛人员的团队合作意识和团队精神</a:t>
            </a:r>
            <a:r>
              <a:rPr lang="en-US" altLang="zh-CN" sz="1100" dirty="0" smtClean="0"/>
              <a:t>,</a:t>
            </a:r>
            <a:r>
              <a:rPr lang="zh-CN" altLang="en-US" sz="1100" dirty="0" smtClean="0"/>
              <a:t>让员工在游戏中学会如何去解决团队冲突</a:t>
            </a:r>
            <a:r>
              <a:rPr lang="en-US" altLang="zh-CN" sz="1100" dirty="0" smtClean="0"/>
              <a:t>,</a:t>
            </a:r>
            <a:r>
              <a:rPr lang="zh-CN" altLang="en-US" sz="1100" dirty="0" smtClean="0"/>
              <a:t>协同工作。</a:t>
            </a:r>
            <a:endParaRPr kumimoji="0" lang="zh-CN" altLang="zh-CN" sz="1100" dirty="0">
              <a:solidFill>
                <a:srgbClr val="7F7F7F"/>
              </a:solidFill>
            </a:endParaRPr>
          </a:p>
        </p:txBody>
      </p:sp>
      <p:sp>
        <p:nvSpPr>
          <p:cNvPr id="33836" name="Rectangle 44"/>
          <p:cNvSpPr>
            <a:spLocks noChangeArrowheads="1"/>
          </p:cNvSpPr>
          <p:nvPr/>
        </p:nvSpPr>
        <p:spPr bwMode="auto">
          <a:xfrm>
            <a:off x="7929586" y="999320"/>
            <a:ext cx="59631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rgbClr val="92D050"/>
                </a:solidFill>
                <a:ea typeface="微软雅黑" panose="020B0503020204020204" pitchFamily="34" charset="-122"/>
              </a:rPr>
              <a:t>蛟龙出海</a:t>
            </a:r>
            <a:r>
              <a:rPr kumimoji="0" lang="zh-CN" altLang="zh-CN" sz="1100" dirty="0" smtClean="0">
                <a:solidFill>
                  <a:srgbClr val="92D050"/>
                </a:solidFill>
                <a:ea typeface="微软雅黑" panose="020B0503020204020204" pitchFamily="34" charset="-122"/>
              </a:rPr>
              <a:t> </a:t>
            </a:r>
            <a:endParaRPr kumimoji="0" lang="zh-CN" altLang="zh-CN" sz="1100" dirty="0">
              <a:solidFill>
                <a:srgbClr val="92D050"/>
              </a:solidFill>
            </a:endParaRPr>
          </a:p>
        </p:txBody>
      </p:sp>
      <p:sp>
        <p:nvSpPr>
          <p:cNvPr id="33837" name="Rectangle 45"/>
          <p:cNvSpPr>
            <a:spLocks noChangeArrowheads="1"/>
          </p:cNvSpPr>
          <p:nvPr/>
        </p:nvSpPr>
        <p:spPr bwMode="auto">
          <a:xfrm>
            <a:off x="71406" y="3928278"/>
            <a:ext cx="2071702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团队创意是一个团队取得成功的根本前提，而个人创意是团队创意不可或缺的部分，所以需要大家的极力配合。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 bwMode="auto">
          <a:xfrm>
            <a:off x="214282" y="927882"/>
            <a:ext cx="195263" cy="196850"/>
            <a:chOff x="993775" y="4122738"/>
            <a:chExt cx="195263" cy="196850"/>
          </a:xfrm>
        </p:grpSpPr>
        <p:sp>
          <p:nvSpPr>
            <p:cNvPr id="21577" name="Oval 47"/>
            <p:cNvSpPr>
              <a:spLocks noChangeArrowheads="1"/>
            </p:cNvSpPr>
            <p:nvPr/>
          </p:nvSpPr>
          <p:spPr bwMode="auto">
            <a:xfrm>
              <a:off x="993775" y="4122738"/>
              <a:ext cx="195263" cy="196850"/>
            </a:xfrm>
            <a:prstGeom prst="ellipse">
              <a:avLst/>
            </a:prstGeom>
            <a:solidFill>
              <a:srgbClr val="98D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78" name="Freeform 48"/>
            <p:cNvSpPr/>
            <p:nvPr/>
          </p:nvSpPr>
          <p:spPr bwMode="auto">
            <a:xfrm>
              <a:off x="1047750" y="4186238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/>
            </a:p>
          </p:txBody>
        </p:sp>
      </p:grpSp>
      <p:sp>
        <p:nvSpPr>
          <p:cNvPr id="33850" name="Rectangle 58"/>
          <p:cNvSpPr>
            <a:spLocks noChangeArrowheads="1"/>
          </p:cNvSpPr>
          <p:nvPr/>
        </p:nvSpPr>
        <p:spPr bwMode="auto">
          <a:xfrm>
            <a:off x="2428860" y="2928146"/>
            <a:ext cx="2214578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100" dirty="0" smtClean="0">
                <a:latin typeface="+mn-ea"/>
                <a:ea typeface="+mn-ea"/>
              </a:rPr>
              <a:t>活动介绍：</a:t>
            </a:r>
            <a:endParaRPr kumimoji="0" lang="en-US" altLang="zh-CN" sz="1100" dirty="0" smtClean="0">
              <a:latin typeface="+mn-ea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100" dirty="0" smtClean="0">
                <a:latin typeface="+mn-ea"/>
                <a:ea typeface="+mn-ea"/>
              </a:rPr>
              <a:t>在有限的时间内，按从小到大的顺序依次将指定的数字牌翻过来，在各队竞争的情况下，用时最短的团队取胜。</a:t>
            </a:r>
            <a:endParaRPr kumimoji="0" lang="zh-CN" altLang="zh-CN" sz="1100" dirty="0">
              <a:latin typeface="+mn-ea"/>
              <a:ea typeface="+mn-ea"/>
            </a:endParaRPr>
          </a:p>
        </p:txBody>
      </p:sp>
      <p:grpSp>
        <p:nvGrpSpPr>
          <p:cNvPr id="6" name="组合 5"/>
          <p:cNvGrpSpPr/>
          <p:nvPr/>
        </p:nvGrpSpPr>
        <p:grpSpPr bwMode="auto">
          <a:xfrm>
            <a:off x="2571736" y="927882"/>
            <a:ext cx="195263" cy="196850"/>
            <a:chOff x="2924175" y="4122738"/>
            <a:chExt cx="195263" cy="196850"/>
          </a:xfrm>
        </p:grpSpPr>
        <p:sp>
          <p:nvSpPr>
            <p:cNvPr id="21569" name="Oval 60"/>
            <p:cNvSpPr>
              <a:spLocks noChangeArrowheads="1"/>
            </p:cNvSpPr>
            <p:nvPr/>
          </p:nvSpPr>
          <p:spPr bwMode="auto">
            <a:xfrm>
              <a:off x="2924175" y="4122738"/>
              <a:ext cx="195263" cy="196850"/>
            </a:xfrm>
            <a:prstGeom prst="ellipse">
              <a:avLst/>
            </a:pr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70" name="Freeform 61"/>
            <p:cNvSpPr/>
            <p:nvPr/>
          </p:nvSpPr>
          <p:spPr bwMode="auto">
            <a:xfrm>
              <a:off x="2978150" y="4186238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63" name="Rectangle 71"/>
          <p:cNvSpPr>
            <a:spLocks noChangeArrowheads="1"/>
          </p:cNvSpPr>
          <p:nvPr/>
        </p:nvSpPr>
        <p:spPr bwMode="auto">
          <a:xfrm>
            <a:off x="4786314" y="2928146"/>
            <a:ext cx="207170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>
                <a:latin typeface="+mn-ea"/>
                <a:ea typeface="+mn-ea"/>
              </a:rPr>
              <a:t>活动介绍：</a:t>
            </a:r>
            <a:endParaRPr lang="en-US" altLang="zh-CN" sz="1100" dirty="0" smtClean="0">
              <a:latin typeface="+mn-ea"/>
              <a:ea typeface="+mn-ea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>
                <a:latin typeface="+mn-ea"/>
                <a:ea typeface="+mn-ea"/>
              </a:rPr>
              <a:t>所有队员先戴好眼罩，并在</a:t>
            </a:r>
            <a:r>
              <a:rPr lang="en-US" altLang="zh-CN" sz="1100" dirty="0" smtClean="0">
                <a:latin typeface="+mn-ea"/>
                <a:ea typeface="+mn-ea"/>
              </a:rPr>
              <a:t>40</a:t>
            </a:r>
            <a:r>
              <a:rPr lang="zh-CN" altLang="en-US" sz="1100" dirty="0" smtClean="0">
                <a:latin typeface="+mn-ea"/>
                <a:ea typeface="+mn-ea"/>
              </a:rPr>
              <a:t>分钟内，把培训师给的绳子围成一个面积最大的正方形，所有人相对均匀地分布在这个正方形的四边。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</a:endParaRPr>
          </a:p>
        </p:txBody>
      </p:sp>
      <p:grpSp>
        <p:nvGrpSpPr>
          <p:cNvPr id="10" name="组合 9"/>
          <p:cNvGrpSpPr/>
          <p:nvPr/>
        </p:nvGrpSpPr>
        <p:grpSpPr bwMode="auto">
          <a:xfrm>
            <a:off x="4857752" y="927882"/>
            <a:ext cx="195263" cy="196850"/>
            <a:chOff x="4854575" y="4266803"/>
            <a:chExt cx="195263" cy="196850"/>
          </a:xfrm>
        </p:grpSpPr>
        <p:sp>
          <p:nvSpPr>
            <p:cNvPr id="21561" name="Oval 73"/>
            <p:cNvSpPr>
              <a:spLocks noChangeArrowheads="1"/>
            </p:cNvSpPr>
            <p:nvPr/>
          </p:nvSpPr>
          <p:spPr bwMode="auto">
            <a:xfrm>
              <a:off x="4854575" y="4266803"/>
              <a:ext cx="195263" cy="1968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62" name="Freeform 74"/>
            <p:cNvSpPr/>
            <p:nvPr/>
          </p:nvSpPr>
          <p:spPr bwMode="auto">
            <a:xfrm>
              <a:off x="4908550" y="4330303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76" name="Rectangle 84"/>
          <p:cNvSpPr>
            <a:spLocks noChangeArrowheads="1"/>
          </p:cNvSpPr>
          <p:nvPr/>
        </p:nvSpPr>
        <p:spPr bwMode="auto">
          <a:xfrm>
            <a:off x="7143768" y="2928146"/>
            <a:ext cx="1857388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活动介绍：</a:t>
            </a:r>
            <a:endParaRPr lang="en-US" altLang="zh-CN" sz="1100" dirty="0" smtClean="0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全队的伙伴用绑腿绳将脚连在一块，横向一排。通过侧行和前行规定的路线，在尽量少的时间内从起点到达重点。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 bwMode="auto">
          <a:xfrm>
            <a:off x="7143768" y="927882"/>
            <a:ext cx="195263" cy="196850"/>
            <a:chOff x="6791325" y="4266803"/>
            <a:chExt cx="195263" cy="196850"/>
          </a:xfrm>
        </p:grpSpPr>
        <p:sp>
          <p:nvSpPr>
            <p:cNvPr id="21553" name="Oval 86"/>
            <p:cNvSpPr>
              <a:spLocks noChangeArrowheads="1"/>
            </p:cNvSpPr>
            <p:nvPr/>
          </p:nvSpPr>
          <p:spPr bwMode="auto">
            <a:xfrm>
              <a:off x="6791325" y="4266803"/>
              <a:ext cx="195263" cy="196850"/>
            </a:xfrm>
            <a:prstGeom prst="ellipse">
              <a:avLst/>
            </a:prstGeom>
            <a:solidFill>
              <a:srgbClr val="A9D2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54" name="Freeform 87"/>
            <p:cNvSpPr/>
            <p:nvPr/>
          </p:nvSpPr>
          <p:spPr bwMode="auto">
            <a:xfrm>
              <a:off x="6845300" y="4330303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7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8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9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0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1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12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118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  <a:ea typeface="方正正黑简体"/>
              </a:rPr>
              <a:t>精品团建游戏</a:t>
            </a:r>
            <a:endParaRPr kumimoji="0" lang="en-US" altLang="zh-CN" sz="1600" b="1" dirty="0">
              <a:solidFill>
                <a:schemeClr val="accent6">
                  <a:lumMod val="75000"/>
                </a:schemeClr>
              </a:solidFill>
              <a:latin typeface="Impact" panose="020B0806030902050204" pitchFamily="34" charset="0"/>
              <a:ea typeface="方正正黑简体"/>
            </a:endParaRPr>
          </a:p>
        </p:txBody>
      </p:sp>
      <p:pic>
        <p:nvPicPr>
          <p:cNvPr id="12290" name="Picture 2" descr="http://photocdn.sohu.com/20150522/mp16027460_1432264794252_1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356510"/>
            <a:ext cx="2107421" cy="1357322"/>
          </a:xfrm>
          <a:prstGeom prst="rect">
            <a:avLst/>
          </a:prstGeom>
          <a:noFill/>
        </p:spPr>
      </p:pic>
      <p:sp>
        <p:nvSpPr>
          <p:cNvPr id="88" name="TextBox 87"/>
          <p:cNvSpPr txBox="1"/>
          <p:nvPr/>
        </p:nvSpPr>
        <p:spPr>
          <a:xfrm>
            <a:off x="2357422" y="3928278"/>
            <a:ext cx="18085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r>
              <a:rPr lang="en-US" altLang="zh-CN" sz="1100" dirty="0" smtClean="0"/>
              <a:t>1</a:t>
            </a:r>
            <a:r>
              <a:rPr lang="zh-CN" altLang="en-US" sz="1100" dirty="0" smtClean="0"/>
              <a:t>、有组织有纪律的行动！</a:t>
            </a:r>
            <a:endParaRPr lang="en-US" altLang="zh-CN" sz="1100" dirty="0" smtClean="0"/>
          </a:p>
          <a:p>
            <a:r>
              <a:rPr lang="en-US" altLang="zh-CN" sz="1100" dirty="0" smtClean="0"/>
              <a:t>2</a:t>
            </a:r>
            <a:r>
              <a:rPr lang="zh-CN" altLang="en-US" sz="1100" dirty="0" smtClean="0"/>
              <a:t>、团队协作意识！</a:t>
            </a:r>
            <a:endParaRPr lang="en-US" altLang="zh-CN" sz="1100" dirty="0" smtClean="0"/>
          </a:p>
          <a:p>
            <a:r>
              <a:rPr lang="en-US" altLang="zh-CN" sz="1100" dirty="0" smtClean="0"/>
              <a:t>3</a:t>
            </a:r>
            <a:r>
              <a:rPr lang="zh-CN" altLang="en-US" sz="1100" dirty="0" smtClean="0"/>
              <a:t>、沟通！</a:t>
            </a:r>
            <a:endParaRPr lang="en-US" altLang="zh-CN" sz="1100" dirty="0" smtClean="0"/>
          </a:p>
          <a:p>
            <a:r>
              <a:rPr lang="en-US" altLang="zh-CN" sz="1100" dirty="0" smtClean="0"/>
              <a:t>4</a:t>
            </a:r>
            <a:r>
              <a:rPr lang="zh-CN" altLang="en-US" sz="1100" dirty="0" smtClean="0"/>
              <a:t>、做事找方法！</a:t>
            </a:r>
            <a:endParaRPr lang="en-US" altLang="zh-CN" sz="1100" dirty="0" smtClean="0"/>
          </a:p>
          <a:p>
            <a:r>
              <a:rPr lang="en-US" altLang="zh-CN" sz="1100" dirty="0" smtClean="0"/>
              <a:t>5</a:t>
            </a:r>
            <a:r>
              <a:rPr lang="zh-CN" altLang="en-US" sz="1100" dirty="0" smtClean="0"/>
              <a:t>、信任与责任！</a:t>
            </a:r>
            <a:endParaRPr lang="zh-CN" altLang="en-US" sz="1100" dirty="0"/>
          </a:p>
        </p:txBody>
      </p:sp>
      <p:pic>
        <p:nvPicPr>
          <p:cNvPr id="12294" name="Picture 6" descr="http://p2.so.qhimgs1.com/bdr/_240_/t01b4ed4d793de21f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1356510"/>
            <a:ext cx="2143140" cy="1375279"/>
          </a:xfrm>
          <a:prstGeom prst="rect">
            <a:avLst/>
          </a:prstGeom>
          <a:noFill/>
        </p:spPr>
      </p:pic>
      <p:pic>
        <p:nvPicPr>
          <p:cNvPr id="12296" name="Picture 8" descr="http://p0.so.qhmsg.com/bdr/_240_/t011b0a81d929a2751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1356509"/>
            <a:ext cx="2214578" cy="1357323"/>
          </a:xfrm>
          <a:prstGeom prst="rect">
            <a:avLst/>
          </a:prstGeom>
          <a:noFill/>
        </p:spPr>
      </p:pic>
      <p:pic>
        <p:nvPicPr>
          <p:cNvPr id="12298" name="Picture 10" descr="http://p0.so.qhimgs1.com/bdr/_240_/t01b1d9c5386f5d2bac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2330" y="1356510"/>
            <a:ext cx="2000264" cy="135732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10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9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9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9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0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65" dur="15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7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3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92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3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3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6" presetClass="emph" presetSubtype="0" autoRev="1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119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3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3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6" presetClass="emph" presetSubtype="0" autoRev="1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animScale>
                                      <p:cBhvr>
                                        <p:cTn id="142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16" grpId="0" animBg="1"/>
      <p:bldP spid="33820" grpId="0" animBg="1"/>
      <p:bldP spid="33824" grpId="0" animBg="1"/>
      <p:bldP spid="33828" grpId="0" animBg="1"/>
      <p:bldP spid="33829" grpId="0"/>
      <p:bldP spid="33830" grpId="0"/>
      <p:bldP spid="33831" grpId="0"/>
      <p:bldP spid="33832" grpId="0"/>
      <p:bldP spid="33833" grpId="0"/>
      <p:bldP spid="33834" grpId="0"/>
      <p:bldP spid="33835" grpId="0"/>
      <p:bldP spid="33836" grpId="0"/>
      <p:bldP spid="33837" grpId="0"/>
      <p:bldP spid="33850" grpId="0"/>
      <p:bldP spid="33863" grpId="0"/>
      <p:bldP spid="33876" grpId="0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/>
      <p:bldP spid="101" grpId="1"/>
      <p:bldP spid="1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571472" y="927882"/>
            <a:ext cx="1438275" cy="244475"/>
          </a:xfrm>
          <a:prstGeom prst="rect">
            <a:avLst/>
          </a:prstGeom>
          <a:noFill/>
          <a:ln w="6350" cmpd="sng">
            <a:solidFill>
              <a:srgbClr val="98D2E3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0" name="Rectangle 28"/>
          <p:cNvSpPr>
            <a:spLocks noChangeArrowheads="1"/>
          </p:cNvSpPr>
          <p:nvPr/>
        </p:nvSpPr>
        <p:spPr bwMode="auto">
          <a:xfrm>
            <a:off x="2928926" y="927882"/>
            <a:ext cx="1438275" cy="244475"/>
          </a:xfrm>
          <a:prstGeom prst="rect">
            <a:avLst/>
          </a:prstGeom>
          <a:noFill/>
          <a:ln w="6350" cmpd="sng">
            <a:solidFill>
              <a:srgbClr val="ED7D3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4" name="Rectangle 32"/>
          <p:cNvSpPr>
            <a:spLocks noChangeArrowheads="1"/>
          </p:cNvSpPr>
          <p:nvPr/>
        </p:nvSpPr>
        <p:spPr bwMode="auto">
          <a:xfrm>
            <a:off x="5286380" y="927882"/>
            <a:ext cx="1438275" cy="244475"/>
          </a:xfrm>
          <a:prstGeom prst="rect">
            <a:avLst/>
          </a:prstGeom>
          <a:noFill/>
          <a:ln w="6350" cmpd="sng">
            <a:solidFill>
              <a:srgbClr val="FBE22D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8" name="Rectangle 36"/>
          <p:cNvSpPr>
            <a:spLocks noChangeArrowheads="1"/>
          </p:cNvSpPr>
          <p:nvPr/>
        </p:nvSpPr>
        <p:spPr bwMode="auto">
          <a:xfrm>
            <a:off x="7500958" y="927882"/>
            <a:ext cx="1438275" cy="244475"/>
          </a:xfrm>
          <a:prstGeom prst="rect">
            <a:avLst/>
          </a:prstGeom>
          <a:noFill/>
          <a:ln w="6350" cmpd="sng">
            <a:solidFill>
              <a:srgbClr val="A9D25A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9" name="Rectangle 37"/>
          <p:cNvSpPr>
            <a:spLocks noChangeArrowheads="1"/>
          </p:cNvSpPr>
          <p:nvPr/>
        </p:nvSpPr>
        <p:spPr bwMode="auto">
          <a:xfrm>
            <a:off x="142844" y="2856708"/>
            <a:ext cx="207170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100" dirty="0" smtClean="0"/>
              <a:t>活动介绍：</a:t>
            </a:r>
            <a:endParaRPr lang="en-US" altLang="zh-CN" sz="1100" dirty="0" smtClean="0"/>
          </a:p>
          <a:p>
            <a:r>
              <a:rPr lang="zh-CN" altLang="en-US" sz="1100" dirty="0" smtClean="0"/>
              <a:t>每个队用提供的材料将报纸围成一个可以行进的履带式的环，要求本组所有成员在规则要求下走完规定的路程，以最快到达终点的组为优胜。</a:t>
            </a:r>
            <a:endParaRPr kumimoji="0" lang="zh-CN" altLang="zh-CN" sz="1100" dirty="0">
              <a:solidFill>
                <a:srgbClr val="7F7F7F"/>
              </a:solidFill>
            </a:endParaRPr>
          </a:p>
        </p:txBody>
      </p:sp>
      <p:sp>
        <p:nvSpPr>
          <p:cNvPr id="33830" name="Rectangle 38"/>
          <p:cNvSpPr>
            <a:spLocks noChangeArrowheads="1"/>
          </p:cNvSpPr>
          <p:nvPr/>
        </p:nvSpPr>
        <p:spPr bwMode="auto">
          <a:xfrm>
            <a:off x="1000100" y="999320"/>
            <a:ext cx="70532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chemeClr val="accent5">
                    <a:lumMod val="75000"/>
                  </a:schemeClr>
                </a:solidFill>
                <a:ea typeface="微软雅黑" panose="020B0503020204020204" pitchFamily="34" charset="-122"/>
              </a:rPr>
              <a:t>无敌风火轮</a:t>
            </a:r>
            <a:endParaRPr kumimoji="0" lang="zh-CN" altLang="zh-CN" sz="11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3831" name="Rectangle 39"/>
          <p:cNvSpPr>
            <a:spLocks noChangeArrowheads="1"/>
          </p:cNvSpPr>
          <p:nvPr/>
        </p:nvSpPr>
        <p:spPr bwMode="auto">
          <a:xfrm>
            <a:off x="3302000" y="2720975"/>
            <a:ext cx="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kumimoji="0" lang="zh-CN" altLang="zh-CN" sz="1200" dirty="0">
              <a:solidFill>
                <a:srgbClr val="7F7F7F"/>
              </a:solidFill>
            </a:endParaRPr>
          </a:p>
        </p:txBody>
      </p:sp>
      <p:sp>
        <p:nvSpPr>
          <p:cNvPr id="33832" name="Rectangle 40"/>
          <p:cNvSpPr>
            <a:spLocks noChangeArrowheads="1"/>
          </p:cNvSpPr>
          <p:nvPr/>
        </p:nvSpPr>
        <p:spPr bwMode="auto">
          <a:xfrm>
            <a:off x="3428992" y="999320"/>
            <a:ext cx="56425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激情传递</a:t>
            </a:r>
            <a:endParaRPr kumimoji="0" lang="zh-CN" altLang="zh-CN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833" name="Rectangle 41"/>
          <p:cNvSpPr>
            <a:spLocks noChangeArrowheads="1"/>
          </p:cNvSpPr>
          <p:nvPr/>
        </p:nvSpPr>
        <p:spPr bwMode="auto">
          <a:xfrm>
            <a:off x="4714876" y="3999716"/>
            <a:ext cx="214314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algn="just"/>
            <a:r>
              <a:rPr lang="en-US" altLang="zh-CN" sz="1100" dirty="0" smtClean="0"/>
              <a:t>1</a:t>
            </a:r>
            <a:r>
              <a:rPr lang="zh-CN" altLang="en-US" sz="1100" dirty="0" smtClean="0"/>
              <a:t>、处理自信与信任他人之间的对立统一关系。</a:t>
            </a:r>
            <a:endParaRPr lang="en-US" altLang="zh-CN" sz="1100" dirty="0" smtClean="0"/>
          </a:p>
          <a:p>
            <a:pPr algn="just"/>
            <a:r>
              <a:rPr lang="en-US" altLang="zh-CN" sz="1100" dirty="0" smtClean="0"/>
              <a:t>2</a:t>
            </a:r>
            <a:r>
              <a:rPr lang="zh-CN" altLang="en-US" sz="1100" dirty="0" smtClean="0"/>
              <a:t>、给他人以信任。</a:t>
            </a:r>
            <a:endParaRPr lang="en-US" altLang="zh-CN" sz="1100" dirty="0" smtClean="0"/>
          </a:p>
          <a:p>
            <a:pPr algn="just"/>
            <a:r>
              <a:rPr lang="en-US" altLang="zh-CN" sz="1100" dirty="0" smtClean="0"/>
              <a:t>3</a:t>
            </a:r>
            <a:r>
              <a:rPr lang="zh-CN" altLang="en-US" sz="1100" dirty="0" smtClean="0"/>
              <a:t>、集体责任感以及认识到自我在企业整体运作中的作用。</a:t>
            </a:r>
            <a:endParaRPr lang="zh-CN" altLang="en-US" sz="1100" dirty="0"/>
          </a:p>
        </p:txBody>
      </p:sp>
      <p:sp>
        <p:nvSpPr>
          <p:cNvPr id="33834" name="Rectangle 42"/>
          <p:cNvSpPr>
            <a:spLocks noChangeArrowheads="1"/>
          </p:cNvSpPr>
          <p:nvPr/>
        </p:nvSpPr>
        <p:spPr bwMode="auto">
          <a:xfrm>
            <a:off x="5715008" y="999320"/>
            <a:ext cx="70532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rgbClr val="FFC000"/>
                </a:solidFill>
                <a:ea typeface="微软雅黑" panose="020B0503020204020204" pitchFamily="34" charset="-122"/>
              </a:rPr>
              <a:t>完美一家人</a:t>
            </a:r>
            <a:endParaRPr kumimoji="0" lang="zh-CN" altLang="zh-CN" sz="1100" dirty="0">
              <a:solidFill>
                <a:srgbClr val="FFC000"/>
              </a:solidFill>
            </a:endParaRPr>
          </a:p>
        </p:txBody>
      </p:sp>
      <p:sp>
        <p:nvSpPr>
          <p:cNvPr id="33835" name="Rectangle 43"/>
          <p:cNvSpPr>
            <a:spLocks noChangeArrowheads="1"/>
          </p:cNvSpPr>
          <p:nvPr/>
        </p:nvSpPr>
        <p:spPr bwMode="auto">
          <a:xfrm>
            <a:off x="7072330" y="3928278"/>
            <a:ext cx="207167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r>
              <a:rPr lang="en-US" altLang="zh-CN" sz="1100" dirty="0" smtClean="0"/>
              <a:t>1. </a:t>
            </a:r>
            <a:r>
              <a:rPr lang="zh-CN" altLang="en-US" sz="1100" dirty="0" smtClean="0"/>
              <a:t>了解沟通的过程和要素</a:t>
            </a:r>
            <a:endParaRPr lang="zh-CN" altLang="en-US" sz="1100" dirty="0" smtClean="0"/>
          </a:p>
          <a:p>
            <a:r>
              <a:rPr lang="en-US" altLang="zh-CN" sz="1100" dirty="0" smtClean="0"/>
              <a:t>2. </a:t>
            </a:r>
            <a:r>
              <a:rPr lang="zh-CN" altLang="en-US" sz="1100" dirty="0" smtClean="0"/>
              <a:t>认识到突破性思维的益处</a:t>
            </a:r>
            <a:endParaRPr lang="zh-CN" altLang="en-US" sz="1100" dirty="0" smtClean="0"/>
          </a:p>
          <a:p>
            <a:r>
              <a:rPr lang="en-US" altLang="zh-CN" sz="1100" dirty="0" smtClean="0"/>
              <a:t>3. </a:t>
            </a:r>
            <a:r>
              <a:rPr lang="zh-CN" altLang="en-US" sz="1100" dirty="0" smtClean="0"/>
              <a:t>善于利用规则</a:t>
            </a:r>
            <a:endParaRPr lang="zh-CN" altLang="en-US" sz="1100" dirty="0" smtClean="0"/>
          </a:p>
          <a:p>
            <a:r>
              <a:rPr lang="en-US" altLang="zh-CN" sz="1100" dirty="0" smtClean="0"/>
              <a:t>4. </a:t>
            </a:r>
            <a:r>
              <a:rPr lang="zh-CN" altLang="en-US" sz="1100" dirty="0" smtClean="0"/>
              <a:t>增强相互合作的团队精神</a:t>
            </a:r>
            <a:endParaRPr lang="zh-CN" altLang="en-US" sz="1100" dirty="0" smtClean="0"/>
          </a:p>
          <a:p>
            <a:pPr algn="just"/>
            <a:endParaRPr kumimoji="0" lang="zh-CN" altLang="zh-CN" sz="1100" dirty="0">
              <a:solidFill>
                <a:srgbClr val="7F7F7F"/>
              </a:solidFill>
            </a:endParaRPr>
          </a:p>
        </p:txBody>
      </p:sp>
      <p:sp>
        <p:nvSpPr>
          <p:cNvPr id="33836" name="Rectangle 44"/>
          <p:cNvSpPr>
            <a:spLocks noChangeArrowheads="1"/>
          </p:cNvSpPr>
          <p:nvPr/>
        </p:nvSpPr>
        <p:spPr bwMode="auto">
          <a:xfrm>
            <a:off x="7929586" y="999320"/>
            <a:ext cx="59631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rgbClr val="92D050"/>
                </a:solidFill>
                <a:ea typeface="微软雅黑" panose="020B0503020204020204" pitchFamily="34" charset="-122"/>
              </a:rPr>
              <a:t>驿站传书</a:t>
            </a:r>
            <a:r>
              <a:rPr kumimoji="0" lang="zh-CN" altLang="zh-CN" sz="1100" dirty="0" smtClean="0">
                <a:solidFill>
                  <a:srgbClr val="92D050"/>
                </a:solidFill>
                <a:ea typeface="微软雅黑" panose="020B0503020204020204" pitchFamily="34" charset="-122"/>
              </a:rPr>
              <a:t> </a:t>
            </a:r>
            <a:endParaRPr kumimoji="0" lang="zh-CN" altLang="zh-CN" sz="1100" dirty="0">
              <a:solidFill>
                <a:srgbClr val="92D050"/>
              </a:solidFill>
            </a:endParaRPr>
          </a:p>
        </p:txBody>
      </p:sp>
      <p:sp>
        <p:nvSpPr>
          <p:cNvPr id="33837" name="Rectangle 45"/>
          <p:cNvSpPr>
            <a:spLocks noChangeArrowheads="1"/>
          </p:cNvSpPr>
          <p:nvPr/>
        </p:nvSpPr>
        <p:spPr bwMode="auto">
          <a:xfrm>
            <a:off x="142844" y="4071154"/>
            <a:ext cx="2000264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培养团队成员的一致、密切合作、克服困难的团队精神、培养计划、组织、协调能力</a:t>
            </a:r>
            <a:r>
              <a:rPr lang="en-US" altLang="zh-CN" sz="1100" dirty="0" smtClean="0"/>
              <a:t>;</a:t>
            </a:r>
            <a:r>
              <a:rPr lang="zh-CN" altLang="en-US" sz="1100" dirty="0" smtClean="0"/>
              <a:t>培养团队相互信任和理解。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微软雅黑" panose="020B0503020204020204" pitchFamily="34" charset="-122"/>
            </a:endParaRPr>
          </a:p>
        </p:txBody>
      </p:sp>
      <p:grpSp>
        <p:nvGrpSpPr>
          <p:cNvPr id="4" name="组合 1"/>
          <p:cNvGrpSpPr/>
          <p:nvPr/>
        </p:nvGrpSpPr>
        <p:grpSpPr bwMode="auto">
          <a:xfrm>
            <a:off x="214282" y="927882"/>
            <a:ext cx="195263" cy="196850"/>
            <a:chOff x="993775" y="4122738"/>
            <a:chExt cx="195263" cy="196850"/>
          </a:xfrm>
        </p:grpSpPr>
        <p:sp>
          <p:nvSpPr>
            <p:cNvPr id="21577" name="Oval 47"/>
            <p:cNvSpPr>
              <a:spLocks noChangeArrowheads="1"/>
            </p:cNvSpPr>
            <p:nvPr/>
          </p:nvSpPr>
          <p:spPr bwMode="auto">
            <a:xfrm>
              <a:off x="993775" y="4122738"/>
              <a:ext cx="195263" cy="196850"/>
            </a:xfrm>
            <a:prstGeom prst="ellipse">
              <a:avLst/>
            </a:prstGeom>
            <a:solidFill>
              <a:srgbClr val="98D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78" name="Freeform 48"/>
            <p:cNvSpPr/>
            <p:nvPr/>
          </p:nvSpPr>
          <p:spPr bwMode="auto">
            <a:xfrm>
              <a:off x="1047750" y="4186238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/>
            </a:p>
          </p:txBody>
        </p:sp>
      </p:grpSp>
      <p:sp>
        <p:nvSpPr>
          <p:cNvPr id="33850" name="Rectangle 58"/>
          <p:cNvSpPr>
            <a:spLocks noChangeArrowheads="1"/>
          </p:cNvSpPr>
          <p:nvPr/>
        </p:nvSpPr>
        <p:spPr bwMode="auto">
          <a:xfrm>
            <a:off x="2428860" y="2856708"/>
            <a:ext cx="214314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100" dirty="0" smtClean="0">
                <a:latin typeface="+mn-ea"/>
                <a:ea typeface="+mn-ea"/>
              </a:rPr>
              <a:t>活动介绍：</a:t>
            </a:r>
            <a:endParaRPr kumimoji="0" lang="en-US" altLang="zh-CN" sz="1100" dirty="0" smtClean="0">
              <a:latin typeface="+mn-ea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100" dirty="0" smtClean="0">
                <a:latin typeface="+mn-ea"/>
                <a:ea typeface="+mn-ea"/>
              </a:rPr>
              <a:t>所有队员传递网球和气球，可用不同的方式，全过程不许用手，用时最少的队伍获胜。</a:t>
            </a:r>
            <a:endParaRPr kumimoji="0" lang="zh-CN" altLang="zh-CN" sz="1100" dirty="0">
              <a:latin typeface="+mn-ea"/>
              <a:ea typeface="+mn-ea"/>
            </a:endParaRPr>
          </a:p>
        </p:txBody>
      </p:sp>
      <p:grpSp>
        <p:nvGrpSpPr>
          <p:cNvPr id="5" name="组合 5"/>
          <p:cNvGrpSpPr/>
          <p:nvPr/>
        </p:nvGrpSpPr>
        <p:grpSpPr bwMode="auto">
          <a:xfrm>
            <a:off x="2571736" y="927882"/>
            <a:ext cx="195263" cy="196850"/>
            <a:chOff x="2924175" y="4122738"/>
            <a:chExt cx="195263" cy="196850"/>
          </a:xfrm>
        </p:grpSpPr>
        <p:sp>
          <p:nvSpPr>
            <p:cNvPr id="21569" name="Oval 60"/>
            <p:cNvSpPr>
              <a:spLocks noChangeArrowheads="1"/>
            </p:cNvSpPr>
            <p:nvPr/>
          </p:nvSpPr>
          <p:spPr bwMode="auto">
            <a:xfrm>
              <a:off x="2924175" y="4122738"/>
              <a:ext cx="195263" cy="196850"/>
            </a:xfrm>
            <a:prstGeom prst="ellipse">
              <a:avLst/>
            </a:pr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70" name="Freeform 61"/>
            <p:cNvSpPr/>
            <p:nvPr/>
          </p:nvSpPr>
          <p:spPr bwMode="auto">
            <a:xfrm>
              <a:off x="2978150" y="4186238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63" name="Rectangle 71"/>
          <p:cNvSpPr>
            <a:spLocks noChangeArrowheads="1"/>
          </p:cNvSpPr>
          <p:nvPr/>
        </p:nvSpPr>
        <p:spPr bwMode="auto">
          <a:xfrm>
            <a:off x="4714876" y="2856708"/>
            <a:ext cx="207170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>
                <a:latin typeface="+mn-ea"/>
                <a:ea typeface="+mn-ea"/>
              </a:rPr>
              <a:t>活动介绍：</a:t>
            </a:r>
            <a:endParaRPr lang="en-US" altLang="zh-CN" sz="1100" dirty="0" smtClean="0">
              <a:latin typeface="+mn-ea"/>
              <a:ea typeface="+mn-ea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>
                <a:latin typeface="+mn-ea"/>
                <a:ea typeface="+mn-ea"/>
              </a:rPr>
              <a:t>所有人围成一个圈，每一个人距前一个人半臂远。同时向下坐，前一个人坐到后一个人的腿上。只要有一个人犹豫、退缩、怀疑队友，全体都将失败。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</a:endParaRPr>
          </a:p>
        </p:txBody>
      </p:sp>
      <p:grpSp>
        <p:nvGrpSpPr>
          <p:cNvPr id="6" name="组合 9"/>
          <p:cNvGrpSpPr/>
          <p:nvPr/>
        </p:nvGrpSpPr>
        <p:grpSpPr bwMode="auto">
          <a:xfrm>
            <a:off x="4857752" y="927882"/>
            <a:ext cx="195263" cy="196850"/>
            <a:chOff x="4854575" y="4266803"/>
            <a:chExt cx="195263" cy="196850"/>
          </a:xfrm>
        </p:grpSpPr>
        <p:sp>
          <p:nvSpPr>
            <p:cNvPr id="21561" name="Oval 73"/>
            <p:cNvSpPr>
              <a:spLocks noChangeArrowheads="1"/>
            </p:cNvSpPr>
            <p:nvPr/>
          </p:nvSpPr>
          <p:spPr bwMode="auto">
            <a:xfrm>
              <a:off x="4854575" y="4266803"/>
              <a:ext cx="195263" cy="1968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62" name="Freeform 74"/>
            <p:cNvSpPr/>
            <p:nvPr/>
          </p:nvSpPr>
          <p:spPr bwMode="auto">
            <a:xfrm>
              <a:off x="4908550" y="4330303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76" name="Rectangle 84"/>
          <p:cNvSpPr>
            <a:spLocks noChangeArrowheads="1"/>
          </p:cNvSpPr>
          <p:nvPr/>
        </p:nvSpPr>
        <p:spPr bwMode="auto">
          <a:xfrm>
            <a:off x="7072330" y="2928146"/>
            <a:ext cx="1928826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活动介绍：给最后一位学员一个数字，该学员将这个数字信息传递给前面的同伴，以此类推，最终要将这个数字信息传递给最前面的学员，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微软雅黑" panose="020B0503020204020204" pitchFamily="34" charset="-122"/>
            </a:endParaRPr>
          </a:p>
        </p:txBody>
      </p:sp>
      <p:grpSp>
        <p:nvGrpSpPr>
          <p:cNvPr id="7" name="组合 13"/>
          <p:cNvGrpSpPr/>
          <p:nvPr/>
        </p:nvGrpSpPr>
        <p:grpSpPr bwMode="auto">
          <a:xfrm>
            <a:off x="7143768" y="927882"/>
            <a:ext cx="195263" cy="196850"/>
            <a:chOff x="6791325" y="4266803"/>
            <a:chExt cx="195263" cy="196850"/>
          </a:xfrm>
        </p:grpSpPr>
        <p:sp>
          <p:nvSpPr>
            <p:cNvPr id="21553" name="Oval 86"/>
            <p:cNvSpPr>
              <a:spLocks noChangeArrowheads="1"/>
            </p:cNvSpPr>
            <p:nvPr/>
          </p:nvSpPr>
          <p:spPr bwMode="auto">
            <a:xfrm>
              <a:off x="6791325" y="4266803"/>
              <a:ext cx="195263" cy="196850"/>
            </a:xfrm>
            <a:prstGeom prst="ellipse">
              <a:avLst/>
            </a:prstGeom>
            <a:solidFill>
              <a:srgbClr val="A9D2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54" name="Freeform 87"/>
            <p:cNvSpPr/>
            <p:nvPr/>
          </p:nvSpPr>
          <p:spPr bwMode="auto">
            <a:xfrm>
              <a:off x="6845300" y="4330303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7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8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9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0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1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13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118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sz="1600" b="1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  <a:ea typeface="方正正黑简体"/>
              </a:rPr>
              <a:t>精品团建游戏</a:t>
            </a:r>
            <a:endParaRPr kumimoji="0" lang="en-US" altLang="zh-CN" sz="1600" b="1" dirty="0">
              <a:solidFill>
                <a:schemeClr val="accent6">
                  <a:lumMod val="75000"/>
                </a:schemeClr>
              </a:solidFill>
              <a:latin typeface="Impact" panose="020B0806030902050204" pitchFamily="34" charset="0"/>
              <a:ea typeface="方正正黑简体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285984" y="3999716"/>
            <a:ext cx="20717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algn="just"/>
            <a:r>
              <a:rPr lang="zh-CN" altLang="en-US" sz="1100" dirty="0" smtClean="0"/>
              <a:t>利用游戏促进团队沟通和交流，打破人与人之间的距离，实现心灵上的零距离。的方式，</a:t>
            </a:r>
            <a:endParaRPr lang="zh-CN" altLang="en-US" sz="1100" dirty="0"/>
          </a:p>
        </p:txBody>
      </p:sp>
      <p:pic>
        <p:nvPicPr>
          <p:cNvPr id="47" name="图片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42844" y="1356510"/>
            <a:ext cx="209352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6" name="Picture 2" descr="http://p0.so.qhimgs1.com/bdr/_240_/t01a599e28bec17fa3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356510"/>
            <a:ext cx="2071702" cy="1365058"/>
          </a:xfrm>
          <a:prstGeom prst="rect">
            <a:avLst/>
          </a:prstGeom>
          <a:noFill/>
        </p:spPr>
      </p:pic>
      <p:pic>
        <p:nvPicPr>
          <p:cNvPr id="54" name="图片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356510"/>
            <a:ext cx="2143140" cy="137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4" descr="http://www.028ziq.com/uploads/allimg/151103/6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1356510"/>
            <a:ext cx="2000296" cy="13969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10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9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9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9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0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65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6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3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3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" presetClass="emph" presetSubtype="0" autoRev="1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111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3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3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6" presetClass="emph" presetSubtype="0" autoRev="1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animScale>
                                      <p:cBhvr>
                                        <p:cTn id="134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16" grpId="0" animBg="1"/>
      <p:bldP spid="33820" grpId="0" animBg="1"/>
      <p:bldP spid="33824" grpId="0" animBg="1"/>
      <p:bldP spid="33828" grpId="0" animBg="1"/>
      <p:bldP spid="33829" grpId="0"/>
      <p:bldP spid="33830" grpId="0"/>
      <p:bldP spid="33831" grpId="0"/>
      <p:bldP spid="33832" grpId="0"/>
      <p:bldP spid="33833" grpId="0"/>
      <p:bldP spid="33834" grpId="0"/>
      <p:bldP spid="33835" grpId="0"/>
      <p:bldP spid="33836" grpId="0"/>
      <p:bldP spid="33837" grpId="0"/>
      <p:bldP spid="33850" grpId="0"/>
      <p:bldP spid="33863" grpId="0"/>
      <p:bldP spid="33876" grpId="0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/>
      <p:bldP spid="101" grpId="1"/>
      <p:bldP spid="1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>
                <a:solidFill>
                  <a:srgbClr val="FFFFFF"/>
                </a:solidFill>
                <a:latin typeface="Impact" panose="020B0806030902050204" pitchFamily="34" charset="0"/>
              </a:rPr>
              <a:t>04</a:t>
            </a:r>
            <a:endParaRPr kumimoji="0" lang="zh-CN" altLang="zh-CN" sz="1000">
              <a:latin typeface="Arial" panose="020B060402020209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429124" y="2356642"/>
            <a:ext cx="27781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</a:rPr>
              <a:t>美味农家饭</a:t>
            </a:r>
            <a:endParaRPr kumimoji="0" lang="zh-CN" altLang="en-US" sz="3200" b="1" dirty="0">
              <a:solidFill>
                <a:srgbClr val="EA5514"/>
              </a:solidFill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1" name="Freeform 21"/>
          <p:cNvSpPr/>
          <p:nvPr/>
        </p:nvSpPr>
        <p:spPr bwMode="auto">
          <a:xfrm>
            <a:off x="3195638" y="1422400"/>
            <a:ext cx="1679575" cy="1682750"/>
          </a:xfrm>
          <a:custGeom>
            <a:avLst/>
            <a:gdLst>
              <a:gd name="T0" fmla="*/ 0 w 878"/>
              <a:gd name="T1" fmla="*/ 557 h 879"/>
              <a:gd name="T2" fmla="*/ 0 w 878"/>
              <a:gd name="T3" fmla="*/ 879 h 879"/>
              <a:gd name="T4" fmla="*/ 878 w 878"/>
              <a:gd name="T5" fmla="*/ 0 h 879"/>
              <a:gd name="T6" fmla="*/ 557 w 878"/>
              <a:gd name="T7" fmla="*/ 0 h 879"/>
              <a:gd name="T8" fmla="*/ 0 w 878"/>
              <a:gd name="T9" fmla="*/ 557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9">
                <a:moveTo>
                  <a:pt x="0" y="557"/>
                </a:moveTo>
                <a:cubicBezTo>
                  <a:pt x="0" y="879"/>
                  <a:pt x="0" y="879"/>
                  <a:pt x="0" y="879"/>
                </a:cubicBezTo>
                <a:cubicBezTo>
                  <a:pt x="485" y="879"/>
                  <a:pt x="878" y="486"/>
                  <a:pt x="878" y="0"/>
                </a:cubicBezTo>
                <a:cubicBezTo>
                  <a:pt x="557" y="0"/>
                  <a:pt x="557" y="0"/>
                  <a:pt x="557" y="0"/>
                </a:cubicBezTo>
                <a:cubicBezTo>
                  <a:pt x="557" y="308"/>
                  <a:pt x="307" y="557"/>
                  <a:pt x="0" y="557"/>
                </a:cubicBezTo>
                <a:close/>
              </a:path>
            </a:pathLst>
          </a:custGeom>
          <a:solidFill>
            <a:srgbClr val="98D2E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42" name="Freeform 22"/>
          <p:cNvSpPr/>
          <p:nvPr/>
        </p:nvSpPr>
        <p:spPr bwMode="auto">
          <a:xfrm>
            <a:off x="3195638" y="2490788"/>
            <a:ext cx="1679575" cy="1679575"/>
          </a:xfrm>
          <a:custGeom>
            <a:avLst/>
            <a:gdLst>
              <a:gd name="T0" fmla="*/ 557 w 878"/>
              <a:gd name="T1" fmla="*/ 878 h 878"/>
              <a:gd name="T2" fmla="*/ 878 w 878"/>
              <a:gd name="T3" fmla="*/ 878 h 878"/>
              <a:gd name="T4" fmla="*/ 0 w 878"/>
              <a:gd name="T5" fmla="*/ 0 h 878"/>
              <a:gd name="T6" fmla="*/ 0 w 878"/>
              <a:gd name="T7" fmla="*/ 321 h 878"/>
              <a:gd name="T8" fmla="*/ 557 w 878"/>
              <a:gd name="T9" fmla="*/ 878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8">
                <a:moveTo>
                  <a:pt x="557" y="878"/>
                </a:moveTo>
                <a:cubicBezTo>
                  <a:pt x="878" y="878"/>
                  <a:pt x="878" y="878"/>
                  <a:pt x="878" y="878"/>
                </a:cubicBezTo>
                <a:cubicBezTo>
                  <a:pt x="878" y="393"/>
                  <a:pt x="485" y="0"/>
                  <a:pt x="0" y="0"/>
                </a:cubicBezTo>
                <a:cubicBezTo>
                  <a:pt x="0" y="321"/>
                  <a:pt x="0" y="321"/>
                  <a:pt x="0" y="321"/>
                </a:cubicBezTo>
                <a:cubicBezTo>
                  <a:pt x="307" y="321"/>
                  <a:pt x="557" y="571"/>
                  <a:pt x="557" y="878"/>
                </a:cubicBezTo>
                <a:close/>
              </a:path>
            </a:pathLst>
          </a:custGeom>
          <a:solidFill>
            <a:srgbClr val="FBE22D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43" name="Freeform 23"/>
          <p:cNvSpPr/>
          <p:nvPr/>
        </p:nvSpPr>
        <p:spPr bwMode="auto">
          <a:xfrm>
            <a:off x="4260850" y="1422400"/>
            <a:ext cx="1679575" cy="1682750"/>
          </a:xfrm>
          <a:custGeom>
            <a:avLst/>
            <a:gdLst>
              <a:gd name="T0" fmla="*/ 321 w 878"/>
              <a:gd name="T1" fmla="*/ 0 h 879"/>
              <a:gd name="T2" fmla="*/ 0 w 878"/>
              <a:gd name="T3" fmla="*/ 0 h 879"/>
              <a:gd name="T4" fmla="*/ 878 w 878"/>
              <a:gd name="T5" fmla="*/ 879 h 879"/>
              <a:gd name="T6" fmla="*/ 878 w 878"/>
              <a:gd name="T7" fmla="*/ 557 h 879"/>
              <a:gd name="T8" fmla="*/ 321 w 878"/>
              <a:gd name="T9" fmla="*/ 0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9">
                <a:moveTo>
                  <a:pt x="32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486"/>
                  <a:pt x="393" y="879"/>
                  <a:pt x="878" y="879"/>
                </a:cubicBezTo>
                <a:cubicBezTo>
                  <a:pt x="878" y="557"/>
                  <a:pt x="878" y="557"/>
                  <a:pt x="878" y="557"/>
                </a:cubicBezTo>
                <a:cubicBezTo>
                  <a:pt x="571" y="557"/>
                  <a:pt x="321" y="308"/>
                  <a:pt x="321" y="0"/>
                </a:cubicBezTo>
                <a:close/>
              </a:path>
            </a:pathLst>
          </a:custGeom>
          <a:solidFill>
            <a:srgbClr val="A9D25A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44" name="Freeform 24"/>
          <p:cNvSpPr/>
          <p:nvPr/>
        </p:nvSpPr>
        <p:spPr bwMode="auto">
          <a:xfrm>
            <a:off x="4260850" y="2490788"/>
            <a:ext cx="1679575" cy="1679575"/>
          </a:xfrm>
          <a:custGeom>
            <a:avLst/>
            <a:gdLst>
              <a:gd name="T0" fmla="*/ 878 w 878"/>
              <a:gd name="T1" fmla="*/ 321 h 878"/>
              <a:gd name="T2" fmla="*/ 878 w 878"/>
              <a:gd name="T3" fmla="*/ 0 h 878"/>
              <a:gd name="T4" fmla="*/ 0 w 878"/>
              <a:gd name="T5" fmla="*/ 878 h 878"/>
              <a:gd name="T6" fmla="*/ 321 w 878"/>
              <a:gd name="T7" fmla="*/ 878 h 878"/>
              <a:gd name="T8" fmla="*/ 878 w 878"/>
              <a:gd name="T9" fmla="*/ 321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8">
                <a:moveTo>
                  <a:pt x="878" y="321"/>
                </a:moveTo>
                <a:cubicBezTo>
                  <a:pt x="878" y="0"/>
                  <a:pt x="878" y="0"/>
                  <a:pt x="878" y="0"/>
                </a:cubicBezTo>
                <a:cubicBezTo>
                  <a:pt x="393" y="0"/>
                  <a:pt x="0" y="393"/>
                  <a:pt x="0" y="878"/>
                </a:cubicBezTo>
                <a:cubicBezTo>
                  <a:pt x="321" y="878"/>
                  <a:pt x="321" y="878"/>
                  <a:pt x="321" y="878"/>
                </a:cubicBezTo>
                <a:cubicBezTo>
                  <a:pt x="321" y="571"/>
                  <a:pt x="571" y="321"/>
                  <a:pt x="878" y="321"/>
                </a:cubicBezTo>
                <a:close/>
              </a:path>
            </a:pathLst>
          </a:custGeom>
          <a:solidFill>
            <a:srgbClr val="EA5514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48" name="Freeform 28"/>
          <p:cNvSpPr>
            <a:spLocks noEditPoints="1"/>
          </p:cNvSpPr>
          <p:nvPr/>
        </p:nvSpPr>
        <p:spPr bwMode="auto">
          <a:xfrm>
            <a:off x="4416425" y="2668588"/>
            <a:ext cx="309563" cy="252412"/>
          </a:xfrm>
          <a:custGeom>
            <a:avLst/>
            <a:gdLst>
              <a:gd name="T0" fmla="*/ 125 w 162"/>
              <a:gd name="T1" fmla="*/ 29 h 132"/>
              <a:gd name="T2" fmla="*/ 146 w 162"/>
              <a:gd name="T3" fmla="*/ 77 h 132"/>
              <a:gd name="T4" fmla="*/ 162 w 162"/>
              <a:gd name="T5" fmla="*/ 106 h 132"/>
              <a:gd name="T6" fmla="*/ 154 w 162"/>
              <a:gd name="T7" fmla="*/ 125 h 132"/>
              <a:gd name="T8" fmla="*/ 146 w 162"/>
              <a:gd name="T9" fmla="*/ 127 h 132"/>
              <a:gd name="T10" fmla="*/ 21 w 162"/>
              <a:gd name="T11" fmla="*/ 132 h 132"/>
              <a:gd name="T12" fmla="*/ 16 w 162"/>
              <a:gd name="T13" fmla="*/ 125 h 132"/>
              <a:gd name="T14" fmla="*/ 2 w 162"/>
              <a:gd name="T15" fmla="*/ 121 h 132"/>
              <a:gd name="T16" fmla="*/ 3 w 162"/>
              <a:gd name="T17" fmla="*/ 94 h 132"/>
              <a:gd name="T18" fmla="*/ 8 w 162"/>
              <a:gd name="T19" fmla="*/ 58 h 132"/>
              <a:gd name="T20" fmla="*/ 46 w 162"/>
              <a:gd name="T21" fmla="*/ 30 h 132"/>
              <a:gd name="T22" fmla="*/ 97 w 162"/>
              <a:gd name="T23" fmla="*/ 122 h 132"/>
              <a:gd name="T24" fmla="*/ 97 w 162"/>
              <a:gd name="T25" fmla="*/ 117 h 132"/>
              <a:gd name="T26" fmla="*/ 103 w 162"/>
              <a:gd name="T27" fmla="*/ 98 h 132"/>
              <a:gd name="T28" fmla="*/ 117 w 162"/>
              <a:gd name="T29" fmla="*/ 111 h 132"/>
              <a:gd name="T30" fmla="*/ 115 w 162"/>
              <a:gd name="T31" fmla="*/ 88 h 132"/>
              <a:gd name="T32" fmla="*/ 112 w 162"/>
              <a:gd name="T33" fmla="*/ 83 h 132"/>
              <a:gd name="T34" fmla="*/ 112 w 162"/>
              <a:gd name="T35" fmla="*/ 82 h 132"/>
              <a:gd name="T36" fmla="*/ 109 w 162"/>
              <a:gd name="T37" fmla="*/ 79 h 132"/>
              <a:gd name="T38" fmla="*/ 64 w 162"/>
              <a:gd name="T39" fmla="*/ 68 h 132"/>
              <a:gd name="T40" fmla="*/ 50 w 162"/>
              <a:gd name="T41" fmla="*/ 82 h 132"/>
              <a:gd name="T42" fmla="*/ 50 w 162"/>
              <a:gd name="T43" fmla="*/ 82 h 132"/>
              <a:gd name="T44" fmla="*/ 45 w 162"/>
              <a:gd name="T45" fmla="*/ 100 h 132"/>
              <a:gd name="T46" fmla="*/ 59 w 162"/>
              <a:gd name="T47" fmla="*/ 112 h 132"/>
              <a:gd name="T48" fmla="*/ 65 w 162"/>
              <a:gd name="T49" fmla="*/ 98 h 132"/>
              <a:gd name="T50" fmla="*/ 65 w 162"/>
              <a:gd name="T51" fmla="*/ 117 h 132"/>
              <a:gd name="T52" fmla="*/ 81 w 162"/>
              <a:gd name="T53" fmla="*/ 61 h 132"/>
              <a:gd name="T54" fmla="*/ 81 w 162"/>
              <a:gd name="T55" fmla="*/ 11 h 132"/>
              <a:gd name="T56" fmla="*/ 26 w 162"/>
              <a:gd name="T57" fmla="*/ 122 h 132"/>
              <a:gd name="T58" fmla="*/ 37 w 162"/>
              <a:gd name="T59" fmla="*/ 118 h 132"/>
              <a:gd name="T60" fmla="*/ 36 w 162"/>
              <a:gd name="T61" fmla="*/ 86 h 132"/>
              <a:gd name="T62" fmla="*/ 12 w 162"/>
              <a:gd name="T63" fmla="*/ 98 h 132"/>
              <a:gd name="T64" fmla="*/ 11 w 162"/>
              <a:gd name="T65" fmla="*/ 114 h 132"/>
              <a:gd name="T66" fmla="*/ 23 w 162"/>
              <a:gd name="T67" fmla="*/ 102 h 132"/>
              <a:gd name="T68" fmla="*/ 46 w 162"/>
              <a:gd name="T69" fmla="*/ 42 h 132"/>
              <a:gd name="T70" fmla="*/ 37 w 162"/>
              <a:gd name="T71" fmla="*/ 40 h 132"/>
              <a:gd name="T72" fmla="*/ 24 w 162"/>
              <a:gd name="T73" fmla="*/ 71 h 132"/>
              <a:gd name="T74" fmla="*/ 41 w 162"/>
              <a:gd name="T75" fmla="*/ 76 h 132"/>
              <a:gd name="T76" fmla="*/ 56 w 162"/>
              <a:gd name="T77" fmla="*/ 62 h 132"/>
              <a:gd name="T78" fmla="*/ 56 w 162"/>
              <a:gd name="T79" fmla="*/ 61 h 132"/>
              <a:gd name="T80" fmla="*/ 46 w 162"/>
              <a:gd name="T81" fmla="*/ 42 h 132"/>
              <a:gd name="T82" fmla="*/ 136 w 162"/>
              <a:gd name="T83" fmla="*/ 122 h 132"/>
              <a:gd name="T84" fmla="*/ 139 w 162"/>
              <a:gd name="T85" fmla="*/ 102 h 132"/>
              <a:gd name="T86" fmla="*/ 151 w 162"/>
              <a:gd name="T87" fmla="*/ 114 h 132"/>
              <a:gd name="T88" fmla="*/ 150 w 162"/>
              <a:gd name="T89" fmla="*/ 98 h 132"/>
              <a:gd name="T90" fmla="*/ 137 w 162"/>
              <a:gd name="T91" fmla="*/ 84 h 132"/>
              <a:gd name="T92" fmla="*/ 128 w 162"/>
              <a:gd name="T93" fmla="*/ 111 h 132"/>
              <a:gd name="T94" fmla="*/ 136 w 162"/>
              <a:gd name="T95" fmla="*/ 122 h 132"/>
              <a:gd name="T96" fmla="*/ 116 w 162"/>
              <a:gd name="T97" fmla="*/ 42 h 132"/>
              <a:gd name="T98" fmla="*/ 116 w 162"/>
              <a:gd name="T99" fmla="*/ 42 h 132"/>
              <a:gd name="T100" fmla="*/ 106 w 162"/>
              <a:gd name="T101" fmla="*/ 61 h 132"/>
              <a:gd name="T102" fmla="*/ 116 w 162"/>
              <a:gd name="T103" fmla="*/ 72 h 132"/>
              <a:gd name="T104" fmla="*/ 121 w 162"/>
              <a:gd name="T105" fmla="*/ 76 h 132"/>
              <a:gd name="T106" fmla="*/ 138 w 162"/>
              <a:gd name="T107" fmla="*/ 71 h 132"/>
              <a:gd name="T108" fmla="*/ 125 w 162"/>
              <a:gd name="T109" fmla="*/ 4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62" h="132">
                <a:moveTo>
                  <a:pt x="81" y="0"/>
                </a:moveTo>
                <a:cubicBezTo>
                  <a:pt x="99" y="0"/>
                  <a:pt x="114" y="13"/>
                  <a:pt x="116" y="30"/>
                </a:cubicBezTo>
                <a:cubicBezTo>
                  <a:pt x="119" y="30"/>
                  <a:pt x="122" y="29"/>
                  <a:pt x="125" y="29"/>
                </a:cubicBezTo>
                <a:cubicBezTo>
                  <a:pt x="133" y="29"/>
                  <a:pt x="140" y="32"/>
                  <a:pt x="145" y="37"/>
                </a:cubicBezTo>
                <a:cubicBezTo>
                  <a:pt x="150" y="43"/>
                  <a:pt x="154" y="50"/>
                  <a:pt x="154" y="58"/>
                </a:cubicBezTo>
                <a:cubicBezTo>
                  <a:pt x="154" y="65"/>
                  <a:pt x="151" y="72"/>
                  <a:pt x="146" y="77"/>
                </a:cubicBezTo>
                <a:cubicBezTo>
                  <a:pt x="153" y="84"/>
                  <a:pt x="153" y="84"/>
                  <a:pt x="153" y="84"/>
                </a:cubicBezTo>
                <a:cubicBezTo>
                  <a:pt x="156" y="87"/>
                  <a:pt x="158" y="90"/>
                  <a:pt x="159" y="94"/>
                </a:cubicBezTo>
                <a:cubicBezTo>
                  <a:pt x="161" y="98"/>
                  <a:pt x="162" y="102"/>
                  <a:pt x="162" y="106"/>
                </a:cubicBezTo>
                <a:cubicBezTo>
                  <a:pt x="162" y="115"/>
                  <a:pt x="162" y="115"/>
                  <a:pt x="162" y="115"/>
                </a:cubicBezTo>
                <a:cubicBezTo>
                  <a:pt x="162" y="117"/>
                  <a:pt x="161" y="119"/>
                  <a:pt x="160" y="121"/>
                </a:cubicBezTo>
                <a:cubicBezTo>
                  <a:pt x="158" y="123"/>
                  <a:pt x="156" y="124"/>
                  <a:pt x="154" y="125"/>
                </a:cubicBezTo>
                <a:cubicBezTo>
                  <a:pt x="153" y="125"/>
                  <a:pt x="153" y="125"/>
                  <a:pt x="153" y="125"/>
                </a:cubicBezTo>
                <a:cubicBezTo>
                  <a:pt x="146" y="125"/>
                  <a:pt x="146" y="125"/>
                  <a:pt x="146" y="125"/>
                </a:cubicBezTo>
                <a:cubicBezTo>
                  <a:pt x="146" y="127"/>
                  <a:pt x="146" y="127"/>
                  <a:pt x="146" y="127"/>
                </a:cubicBezTo>
                <a:cubicBezTo>
                  <a:pt x="146" y="130"/>
                  <a:pt x="144" y="132"/>
                  <a:pt x="141" y="132"/>
                </a:cubicBezTo>
                <a:cubicBezTo>
                  <a:pt x="141" y="132"/>
                  <a:pt x="141" y="132"/>
                  <a:pt x="141" y="132"/>
                </a:cubicBezTo>
                <a:cubicBezTo>
                  <a:pt x="21" y="132"/>
                  <a:pt x="21" y="132"/>
                  <a:pt x="21" y="132"/>
                </a:cubicBezTo>
                <a:cubicBezTo>
                  <a:pt x="21" y="132"/>
                  <a:pt x="21" y="132"/>
                  <a:pt x="21" y="132"/>
                </a:cubicBezTo>
                <a:cubicBezTo>
                  <a:pt x="18" y="132"/>
                  <a:pt x="16" y="130"/>
                  <a:pt x="16" y="127"/>
                </a:cubicBezTo>
                <a:cubicBezTo>
                  <a:pt x="16" y="125"/>
                  <a:pt x="16" y="125"/>
                  <a:pt x="16" y="125"/>
                </a:cubicBezTo>
                <a:cubicBezTo>
                  <a:pt x="9" y="125"/>
                  <a:pt x="9" y="125"/>
                  <a:pt x="9" y="125"/>
                </a:cubicBezTo>
                <a:cubicBezTo>
                  <a:pt x="9" y="125"/>
                  <a:pt x="9" y="125"/>
                  <a:pt x="8" y="125"/>
                </a:cubicBezTo>
                <a:cubicBezTo>
                  <a:pt x="6" y="124"/>
                  <a:pt x="4" y="123"/>
                  <a:pt x="2" y="121"/>
                </a:cubicBezTo>
                <a:cubicBezTo>
                  <a:pt x="1" y="119"/>
                  <a:pt x="0" y="117"/>
                  <a:pt x="0" y="115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2"/>
                  <a:pt x="1" y="98"/>
                  <a:pt x="3" y="94"/>
                </a:cubicBezTo>
                <a:cubicBezTo>
                  <a:pt x="4" y="90"/>
                  <a:pt x="6" y="87"/>
                  <a:pt x="9" y="84"/>
                </a:cubicBezTo>
                <a:cubicBezTo>
                  <a:pt x="16" y="77"/>
                  <a:pt x="16" y="77"/>
                  <a:pt x="16" y="77"/>
                </a:cubicBezTo>
                <a:cubicBezTo>
                  <a:pt x="11" y="72"/>
                  <a:pt x="8" y="65"/>
                  <a:pt x="8" y="58"/>
                </a:cubicBezTo>
                <a:cubicBezTo>
                  <a:pt x="8" y="50"/>
                  <a:pt x="12" y="43"/>
                  <a:pt x="17" y="37"/>
                </a:cubicBezTo>
                <a:cubicBezTo>
                  <a:pt x="22" y="32"/>
                  <a:pt x="29" y="29"/>
                  <a:pt x="37" y="29"/>
                </a:cubicBezTo>
                <a:cubicBezTo>
                  <a:pt x="40" y="29"/>
                  <a:pt x="43" y="30"/>
                  <a:pt x="46" y="30"/>
                </a:cubicBezTo>
                <a:cubicBezTo>
                  <a:pt x="48" y="13"/>
                  <a:pt x="63" y="0"/>
                  <a:pt x="81" y="0"/>
                </a:cubicBezTo>
                <a:close/>
                <a:moveTo>
                  <a:pt x="97" y="122"/>
                </a:moveTo>
                <a:cubicBezTo>
                  <a:pt x="97" y="122"/>
                  <a:pt x="97" y="122"/>
                  <a:pt x="97" y="122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98"/>
                  <a:pt x="97" y="98"/>
                  <a:pt x="97" y="98"/>
                </a:cubicBezTo>
                <a:cubicBezTo>
                  <a:pt x="97" y="96"/>
                  <a:pt x="99" y="95"/>
                  <a:pt x="100" y="95"/>
                </a:cubicBezTo>
                <a:cubicBezTo>
                  <a:pt x="102" y="95"/>
                  <a:pt x="103" y="96"/>
                  <a:pt x="103" y="98"/>
                </a:cubicBezTo>
                <a:cubicBezTo>
                  <a:pt x="103" y="112"/>
                  <a:pt x="103" y="112"/>
                  <a:pt x="103" y="112"/>
                </a:cubicBezTo>
                <a:cubicBezTo>
                  <a:pt x="117" y="112"/>
                  <a:pt x="117" y="112"/>
                  <a:pt x="117" y="112"/>
                </a:cubicBezTo>
                <a:cubicBezTo>
                  <a:pt x="117" y="112"/>
                  <a:pt x="117" y="111"/>
                  <a:pt x="117" y="111"/>
                </a:cubicBezTo>
                <a:cubicBezTo>
                  <a:pt x="117" y="100"/>
                  <a:pt x="117" y="100"/>
                  <a:pt x="117" y="100"/>
                </a:cubicBezTo>
                <a:cubicBezTo>
                  <a:pt x="117" y="96"/>
                  <a:pt x="117" y="92"/>
                  <a:pt x="115" y="88"/>
                </a:cubicBezTo>
                <a:cubicBezTo>
                  <a:pt x="115" y="88"/>
                  <a:pt x="115" y="88"/>
                  <a:pt x="115" y="88"/>
                </a:cubicBezTo>
                <a:cubicBezTo>
                  <a:pt x="115" y="88"/>
                  <a:pt x="115" y="88"/>
                  <a:pt x="115" y="88"/>
                </a:cubicBezTo>
                <a:cubicBezTo>
                  <a:pt x="114" y="86"/>
                  <a:pt x="113" y="84"/>
                  <a:pt x="112" y="83"/>
                </a:cubicBezTo>
                <a:cubicBezTo>
                  <a:pt x="112" y="83"/>
                  <a:pt x="112" y="83"/>
                  <a:pt x="112" y="83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1" y="81"/>
                  <a:pt x="110" y="80"/>
                  <a:pt x="109" y="79"/>
                </a:cubicBezTo>
                <a:cubicBezTo>
                  <a:pt x="109" y="79"/>
                  <a:pt x="109" y="79"/>
                  <a:pt x="109" y="79"/>
                </a:cubicBezTo>
                <a:cubicBezTo>
                  <a:pt x="98" y="68"/>
                  <a:pt x="98" y="68"/>
                  <a:pt x="98" y="68"/>
                </a:cubicBezTo>
                <a:cubicBezTo>
                  <a:pt x="93" y="70"/>
                  <a:pt x="87" y="72"/>
                  <a:pt x="81" y="72"/>
                </a:cubicBezTo>
                <a:cubicBezTo>
                  <a:pt x="75" y="72"/>
                  <a:pt x="69" y="70"/>
                  <a:pt x="64" y="68"/>
                </a:cubicBezTo>
                <a:cubicBezTo>
                  <a:pt x="53" y="79"/>
                  <a:pt x="53" y="79"/>
                  <a:pt x="53" y="79"/>
                </a:cubicBezTo>
                <a:cubicBezTo>
                  <a:pt x="53" y="79"/>
                  <a:pt x="53" y="79"/>
                  <a:pt x="53" y="79"/>
                </a:cubicBezTo>
                <a:cubicBezTo>
                  <a:pt x="52" y="80"/>
                  <a:pt x="51" y="81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3"/>
                  <a:pt x="50" y="83"/>
                  <a:pt x="50" y="83"/>
                </a:cubicBezTo>
                <a:cubicBezTo>
                  <a:pt x="49" y="84"/>
                  <a:pt x="48" y="86"/>
                  <a:pt x="47" y="88"/>
                </a:cubicBezTo>
                <a:cubicBezTo>
                  <a:pt x="45" y="92"/>
                  <a:pt x="45" y="96"/>
                  <a:pt x="45" y="100"/>
                </a:cubicBezTo>
                <a:cubicBezTo>
                  <a:pt x="45" y="111"/>
                  <a:pt x="45" y="111"/>
                  <a:pt x="45" y="111"/>
                </a:cubicBezTo>
                <a:cubicBezTo>
                  <a:pt x="45" y="111"/>
                  <a:pt x="45" y="112"/>
                  <a:pt x="45" y="112"/>
                </a:cubicBezTo>
                <a:cubicBezTo>
                  <a:pt x="59" y="112"/>
                  <a:pt x="59" y="112"/>
                  <a:pt x="59" y="112"/>
                </a:cubicBezTo>
                <a:cubicBezTo>
                  <a:pt x="59" y="98"/>
                  <a:pt x="59" y="98"/>
                  <a:pt x="59" y="98"/>
                </a:cubicBezTo>
                <a:cubicBezTo>
                  <a:pt x="59" y="96"/>
                  <a:pt x="60" y="95"/>
                  <a:pt x="62" y="95"/>
                </a:cubicBezTo>
                <a:cubicBezTo>
                  <a:pt x="63" y="95"/>
                  <a:pt x="65" y="96"/>
                  <a:pt x="65" y="98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22"/>
                  <a:pt x="65" y="122"/>
                  <a:pt x="65" y="122"/>
                </a:cubicBezTo>
                <a:cubicBezTo>
                  <a:pt x="97" y="122"/>
                  <a:pt x="97" y="122"/>
                  <a:pt x="97" y="122"/>
                </a:cubicBezTo>
                <a:close/>
                <a:moveTo>
                  <a:pt x="81" y="61"/>
                </a:moveTo>
                <a:cubicBezTo>
                  <a:pt x="81" y="61"/>
                  <a:pt x="81" y="61"/>
                  <a:pt x="81" y="61"/>
                </a:cubicBezTo>
                <a:cubicBezTo>
                  <a:pt x="95" y="61"/>
                  <a:pt x="106" y="50"/>
                  <a:pt x="106" y="36"/>
                </a:cubicBezTo>
                <a:cubicBezTo>
                  <a:pt x="106" y="22"/>
                  <a:pt x="95" y="11"/>
                  <a:pt x="81" y="11"/>
                </a:cubicBezTo>
                <a:cubicBezTo>
                  <a:pt x="67" y="11"/>
                  <a:pt x="56" y="22"/>
                  <a:pt x="56" y="36"/>
                </a:cubicBezTo>
                <a:cubicBezTo>
                  <a:pt x="56" y="50"/>
                  <a:pt x="67" y="61"/>
                  <a:pt x="81" y="61"/>
                </a:cubicBezTo>
                <a:close/>
                <a:moveTo>
                  <a:pt x="26" y="122"/>
                </a:moveTo>
                <a:cubicBezTo>
                  <a:pt x="26" y="122"/>
                  <a:pt x="26" y="122"/>
                  <a:pt x="26" y="122"/>
                </a:cubicBezTo>
                <a:cubicBezTo>
                  <a:pt x="41" y="122"/>
                  <a:pt x="41" y="122"/>
                  <a:pt x="41" y="122"/>
                </a:cubicBezTo>
                <a:cubicBezTo>
                  <a:pt x="39" y="121"/>
                  <a:pt x="38" y="120"/>
                  <a:pt x="37" y="118"/>
                </a:cubicBezTo>
                <a:cubicBezTo>
                  <a:pt x="35" y="116"/>
                  <a:pt x="34" y="113"/>
                  <a:pt x="34" y="111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34" y="95"/>
                  <a:pt x="35" y="90"/>
                  <a:pt x="36" y="86"/>
                </a:cubicBezTo>
                <a:cubicBezTo>
                  <a:pt x="32" y="86"/>
                  <a:pt x="28" y="85"/>
                  <a:pt x="25" y="84"/>
                </a:cubicBezTo>
                <a:cubicBezTo>
                  <a:pt x="17" y="91"/>
                  <a:pt x="17" y="91"/>
                  <a:pt x="17" y="91"/>
                </a:cubicBezTo>
                <a:cubicBezTo>
                  <a:pt x="15" y="94"/>
                  <a:pt x="13" y="96"/>
                  <a:pt x="12" y="98"/>
                </a:cubicBezTo>
                <a:cubicBezTo>
                  <a:pt x="12" y="98"/>
                  <a:pt x="12" y="98"/>
                  <a:pt x="12" y="98"/>
                </a:cubicBezTo>
                <a:cubicBezTo>
                  <a:pt x="11" y="101"/>
                  <a:pt x="11" y="103"/>
                  <a:pt x="11" y="106"/>
                </a:cubicBezTo>
                <a:cubicBezTo>
                  <a:pt x="11" y="114"/>
                  <a:pt x="11" y="114"/>
                  <a:pt x="11" y="114"/>
                </a:cubicBezTo>
                <a:cubicBezTo>
                  <a:pt x="20" y="114"/>
                  <a:pt x="20" y="114"/>
                  <a:pt x="20" y="114"/>
                </a:cubicBezTo>
                <a:cubicBezTo>
                  <a:pt x="20" y="105"/>
                  <a:pt x="20" y="105"/>
                  <a:pt x="20" y="105"/>
                </a:cubicBezTo>
                <a:cubicBezTo>
                  <a:pt x="20" y="103"/>
                  <a:pt x="21" y="102"/>
                  <a:pt x="23" y="102"/>
                </a:cubicBezTo>
                <a:cubicBezTo>
                  <a:pt x="25" y="102"/>
                  <a:pt x="26" y="103"/>
                  <a:pt x="26" y="105"/>
                </a:cubicBezTo>
                <a:cubicBezTo>
                  <a:pt x="26" y="122"/>
                  <a:pt x="26" y="122"/>
                  <a:pt x="26" y="122"/>
                </a:cubicBezTo>
                <a:close/>
                <a:moveTo>
                  <a:pt x="46" y="42"/>
                </a:moveTo>
                <a:cubicBezTo>
                  <a:pt x="46" y="42"/>
                  <a:pt x="46" y="42"/>
                  <a:pt x="46" y="42"/>
                </a:cubicBezTo>
                <a:cubicBezTo>
                  <a:pt x="45" y="41"/>
                  <a:pt x="44" y="41"/>
                  <a:pt x="43" y="40"/>
                </a:cubicBezTo>
                <a:cubicBezTo>
                  <a:pt x="41" y="40"/>
                  <a:pt x="39" y="40"/>
                  <a:pt x="37" y="40"/>
                </a:cubicBezTo>
                <a:cubicBezTo>
                  <a:pt x="32" y="40"/>
                  <a:pt x="28" y="42"/>
                  <a:pt x="24" y="45"/>
                </a:cubicBezTo>
                <a:cubicBezTo>
                  <a:pt x="21" y="48"/>
                  <a:pt x="19" y="53"/>
                  <a:pt x="19" y="58"/>
                </a:cubicBezTo>
                <a:cubicBezTo>
                  <a:pt x="19" y="63"/>
                  <a:pt x="21" y="67"/>
                  <a:pt x="24" y="71"/>
                </a:cubicBezTo>
                <a:cubicBezTo>
                  <a:pt x="24" y="71"/>
                  <a:pt x="24" y="71"/>
                  <a:pt x="24" y="71"/>
                </a:cubicBezTo>
                <a:cubicBezTo>
                  <a:pt x="28" y="74"/>
                  <a:pt x="32" y="76"/>
                  <a:pt x="37" y="76"/>
                </a:cubicBezTo>
                <a:cubicBezTo>
                  <a:pt x="38" y="76"/>
                  <a:pt x="40" y="76"/>
                  <a:pt x="41" y="76"/>
                </a:cubicBezTo>
                <a:cubicBezTo>
                  <a:pt x="41" y="75"/>
                  <a:pt x="42" y="75"/>
                  <a:pt x="43" y="75"/>
                </a:cubicBezTo>
                <a:cubicBezTo>
                  <a:pt x="44" y="74"/>
                  <a:pt x="45" y="73"/>
                  <a:pt x="46" y="72"/>
                </a:cubicBezTo>
                <a:cubicBezTo>
                  <a:pt x="56" y="62"/>
                  <a:pt x="56" y="62"/>
                  <a:pt x="56" y="62"/>
                </a:cubicBezTo>
                <a:cubicBezTo>
                  <a:pt x="56" y="61"/>
                  <a:pt x="56" y="61"/>
                  <a:pt x="56" y="61"/>
                </a:cubicBezTo>
                <a:cubicBezTo>
                  <a:pt x="56" y="61"/>
                  <a:pt x="56" y="61"/>
                  <a:pt x="56" y="61"/>
                </a:cubicBezTo>
                <a:cubicBezTo>
                  <a:pt x="56" y="61"/>
                  <a:pt x="56" y="61"/>
                  <a:pt x="56" y="61"/>
                </a:cubicBezTo>
                <a:cubicBezTo>
                  <a:pt x="51" y="57"/>
                  <a:pt x="48" y="51"/>
                  <a:pt x="46" y="44"/>
                </a:cubicBezTo>
                <a:cubicBezTo>
                  <a:pt x="46" y="44"/>
                  <a:pt x="46" y="43"/>
                  <a:pt x="46" y="42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2"/>
                  <a:pt x="46" y="42"/>
                  <a:pt x="46" y="42"/>
                </a:cubicBezTo>
                <a:close/>
                <a:moveTo>
                  <a:pt x="136" y="122"/>
                </a:moveTo>
                <a:cubicBezTo>
                  <a:pt x="136" y="122"/>
                  <a:pt x="136" y="122"/>
                  <a:pt x="136" y="122"/>
                </a:cubicBezTo>
                <a:cubicBezTo>
                  <a:pt x="136" y="105"/>
                  <a:pt x="136" y="105"/>
                  <a:pt x="136" y="105"/>
                </a:cubicBezTo>
                <a:cubicBezTo>
                  <a:pt x="136" y="103"/>
                  <a:pt x="137" y="102"/>
                  <a:pt x="139" y="102"/>
                </a:cubicBezTo>
                <a:cubicBezTo>
                  <a:pt x="141" y="102"/>
                  <a:pt x="142" y="103"/>
                  <a:pt x="142" y="105"/>
                </a:cubicBezTo>
                <a:cubicBezTo>
                  <a:pt x="142" y="114"/>
                  <a:pt x="142" y="114"/>
                  <a:pt x="142" y="114"/>
                </a:cubicBezTo>
                <a:cubicBezTo>
                  <a:pt x="151" y="114"/>
                  <a:pt x="151" y="114"/>
                  <a:pt x="151" y="114"/>
                </a:cubicBezTo>
                <a:cubicBezTo>
                  <a:pt x="151" y="106"/>
                  <a:pt x="151" y="106"/>
                  <a:pt x="151" y="106"/>
                </a:cubicBezTo>
                <a:cubicBezTo>
                  <a:pt x="151" y="103"/>
                  <a:pt x="151" y="101"/>
                  <a:pt x="150" y="98"/>
                </a:cubicBezTo>
                <a:cubicBezTo>
                  <a:pt x="150" y="98"/>
                  <a:pt x="150" y="98"/>
                  <a:pt x="150" y="98"/>
                </a:cubicBezTo>
                <a:cubicBezTo>
                  <a:pt x="150" y="98"/>
                  <a:pt x="150" y="98"/>
                  <a:pt x="150" y="98"/>
                </a:cubicBezTo>
                <a:cubicBezTo>
                  <a:pt x="149" y="96"/>
                  <a:pt x="147" y="94"/>
                  <a:pt x="145" y="91"/>
                </a:cubicBezTo>
                <a:cubicBezTo>
                  <a:pt x="137" y="84"/>
                  <a:pt x="137" y="84"/>
                  <a:pt x="137" y="84"/>
                </a:cubicBezTo>
                <a:cubicBezTo>
                  <a:pt x="134" y="85"/>
                  <a:pt x="130" y="86"/>
                  <a:pt x="126" y="86"/>
                </a:cubicBezTo>
                <a:cubicBezTo>
                  <a:pt x="127" y="90"/>
                  <a:pt x="128" y="95"/>
                  <a:pt x="128" y="100"/>
                </a:cubicBezTo>
                <a:cubicBezTo>
                  <a:pt x="128" y="111"/>
                  <a:pt x="128" y="111"/>
                  <a:pt x="128" y="111"/>
                </a:cubicBezTo>
                <a:cubicBezTo>
                  <a:pt x="128" y="113"/>
                  <a:pt x="127" y="116"/>
                  <a:pt x="125" y="118"/>
                </a:cubicBezTo>
                <a:cubicBezTo>
                  <a:pt x="124" y="120"/>
                  <a:pt x="123" y="121"/>
                  <a:pt x="121" y="122"/>
                </a:cubicBezTo>
                <a:cubicBezTo>
                  <a:pt x="136" y="122"/>
                  <a:pt x="136" y="122"/>
                  <a:pt x="136" y="122"/>
                </a:cubicBezTo>
                <a:close/>
                <a:moveTo>
                  <a:pt x="116" y="42"/>
                </a:move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5" y="49"/>
                  <a:pt x="112" y="56"/>
                  <a:pt x="106" y="61"/>
                </a:cubicBezTo>
                <a:cubicBezTo>
                  <a:pt x="106" y="61"/>
                  <a:pt x="106" y="61"/>
                  <a:pt x="106" y="61"/>
                </a:cubicBezTo>
                <a:cubicBezTo>
                  <a:pt x="106" y="61"/>
                  <a:pt x="106" y="61"/>
                  <a:pt x="106" y="61"/>
                </a:cubicBezTo>
                <a:cubicBezTo>
                  <a:pt x="106" y="62"/>
                  <a:pt x="106" y="62"/>
                  <a:pt x="106" y="62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7" y="73"/>
                  <a:pt x="118" y="74"/>
                  <a:pt x="119" y="75"/>
                </a:cubicBezTo>
                <a:cubicBezTo>
                  <a:pt x="120" y="75"/>
                  <a:pt x="121" y="75"/>
                  <a:pt x="121" y="76"/>
                </a:cubicBezTo>
                <a:cubicBezTo>
                  <a:pt x="121" y="76"/>
                  <a:pt x="121" y="76"/>
                  <a:pt x="121" y="76"/>
                </a:cubicBezTo>
                <a:cubicBezTo>
                  <a:pt x="121" y="76"/>
                  <a:pt x="121" y="76"/>
                  <a:pt x="121" y="76"/>
                </a:cubicBezTo>
                <a:cubicBezTo>
                  <a:pt x="122" y="76"/>
                  <a:pt x="124" y="76"/>
                  <a:pt x="125" y="76"/>
                </a:cubicBezTo>
                <a:cubicBezTo>
                  <a:pt x="130" y="76"/>
                  <a:pt x="134" y="74"/>
                  <a:pt x="138" y="71"/>
                </a:cubicBezTo>
                <a:cubicBezTo>
                  <a:pt x="141" y="67"/>
                  <a:pt x="143" y="63"/>
                  <a:pt x="143" y="58"/>
                </a:cubicBezTo>
                <a:cubicBezTo>
                  <a:pt x="143" y="53"/>
                  <a:pt x="141" y="48"/>
                  <a:pt x="138" y="45"/>
                </a:cubicBezTo>
                <a:cubicBezTo>
                  <a:pt x="134" y="42"/>
                  <a:pt x="130" y="40"/>
                  <a:pt x="125" y="40"/>
                </a:cubicBezTo>
                <a:cubicBezTo>
                  <a:pt x="123" y="40"/>
                  <a:pt x="121" y="40"/>
                  <a:pt x="120" y="40"/>
                </a:cubicBezTo>
                <a:cubicBezTo>
                  <a:pt x="118" y="41"/>
                  <a:pt x="117" y="41"/>
                  <a:pt x="116" y="42"/>
                </a:cubicBezTo>
                <a:close/>
              </a:path>
            </a:pathLst>
          </a:custGeom>
          <a:solidFill>
            <a:srgbClr val="EA5514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50" name="Line 30"/>
          <p:cNvSpPr>
            <a:spLocks noChangeShapeType="1"/>
          </p:cNvSpPr>
          <p:nvPr/>
        </p:nvSpPr>
        <p:spPr bwMode="auto">
          <a:xfrm flipH="1">
            <a:off x="3473450" y="1655763"/>
            <a:ext cx="760413" cy="0"/>
          </a:xfrm>
          <a:prstGeom prst="line">
            <a:avLst/>
          </a:prstGeom>
          <a:noFill/>
          <a:ln w="6350" cmpd="sng">
            <a:solidFill>
              <a:srgbClr val="C0C0C0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51" name="Line 31"/>
          <p:cNvSpPr>
            <a:spLocks noChangeShapeType="1"/>
          </p:cNvSpPr>
          <p:nvPr/>
        </p:nvSpPr>
        <p:spPr bwMode="auto">
          <a:xfrm>
            <a:off x="3473450" y="3143250"/>
            <a:ext cx="0" cy="749300"/>
          </a:xfrm>
          <a:prstGeom prst="line">
            <a:avLst/>
          </a:prstGeom>
          <a:noFill/>
          <a:ln w="6350" cmpd="sng">
            <a:solidFill>
              <a:srgbClr val="C0C0C0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52" name="Line 32"/>
          <p:cNvSpPr>
            <a:spLocks noChangeShapeType="1"/>
          </p:cNvSpPr>
          <p:nvPr/>
        </p:nvSpPr>
        <p:spPr bwMode="auto">
          <a:xfrm>
            <a:off x="4913313" y="3892550"/>
            <a:ext cx="720725" cy="0"/>
          </a:xfrm>
          <a:prstGeom prst="line">
            <a:avLst/>
          </a:prstGeom>
          <a:noFill/>
          <a:ln w="6350" cmpd="sng">
            <a:solidFill>
              <a:srgbClr val="C0C0C0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53" name="Line 33"/>
          <p:cNvSpPr>
            <a:spLocks noChangeShapeType="1"/>
          </p:cNvSpPr>
          <p:nvPr/>
        </p:nvSpPr>
        <p:spPr bwMode="auto">
          <a:xfrm flipV="1">
            <a:off x="5634038" y="1655763"/>
            <a:ext cx="0" cy="788987"/>
          </a:xfrm>
          <a:prstGeom prst="line">
            <a:avLst/>
          </a:prstGeom>
          <a:noFill/>
          <a:ln w="6350" cmpd="sng">
            <a:solidFill>
              <a:srgbClr val="C0C0C0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8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2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43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en-US" altLang="zh-CN" b="1" dirty="0" smtClean="0">
                <a:solidFill>
                  <a:schemeClr val="accent6">
                    <a:lumMod val="75000"/>
                  </a:schemeClr>
                </a:solidFill>
                <a:latin typeface="方正姚体" pitchFamily="2" charset="-122"/>
                <a:ea typeface="方正正黑简体"/>
              </a:rPr>
              <a:t>238</a:t>
            </a:r>
            <a:r>
              <a:rPr kumimoji="0" lang="zh-CN" altLang="en-US" b="1" dirty="0" smtClean="0">
                <a:solidFill>
                  <a:schemeClr val="accent6">
                    <a:lumMod val="75000"/>
                  </a:schemeClr>
                </a:solidFill>
                <a:latin typeface="方正姚体" pitchFamily="2" charset="-122"/>
                <a:ea typeface="方正正黑简体"/>
              </a:rPr>
              <a:t>元套餐服务包括这些</a:t>
            </a:r>
            <a:endParaRPr kumimoji="0" lang="en-US" altLang="zh-CN" b="1" dirty="0">
              <a:solidFill>
                <a:schemeClr val="accent6">
                  <a:lumMod val="75000"/>
                </a:schemeClr>
              </a:solidFill>
              <a:latin typeface="方正姚体" pitchFamily="2" charset="-122"/>
              <a:ea typeface="方正正黑简体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83968" y="149938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mtClean="0">
                <a:solidFill>
                  <a:schemeClr val="bg1"/>
                </a:solidFill>
              </a:rPr>
              <a:t>游玩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86380" y="264239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就餐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14678" y="264239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住宿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86248" y="378540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惠赠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5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50" name="心形 49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Rectangle 34"/>
          <p:cNvSpPr>
            <a:spLocks noChangeArrowheads="1"/>
          </p:cNvSpPr>
          <p:nvPr/>
        </p:nvSpPr>
        <p:spPr bwMode="auto">
          <a:xfrm>
            <a:off x="5795962" y="1579563"/>
            <a:ext cx="3068661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本套餐包含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2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个正餐和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1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个早餐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：</a:t>
            </a:r>
            <a:endParaRPr lang="en-US" altLang="zh-CN" sz="1400" dirty="0" smtClean="0">
              <a:solidFill>
                <a:srgbClr val="92D05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第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1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日晚餐为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80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元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人餐标的自助烧烤；第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2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日早餐为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15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元自助营养早餐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；</a:t>
            </a:r>
            <a:endParaRPr lang="en-US" altLang="zh-CN" sz="1400" dirty="0" smtClean="0">
              <a:solidFill>
                <a:srgbClr val="92D05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第</a:t>
            </a:r>
            <a:r>
              <a:rPr lang="en-US" altLang="zh-CN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2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日午餐为</a:t>
            </a:r>
            <a:r>
              <a:rPr lang="en-US" altLang="zh-CN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40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元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人餐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标，特色农家菜</a:t>
            </a:r>
            <a:endParaRPr lang="zh-CN" altLang="en-US" sz="1400" dirty="0">
              <a:solidFill>
                <a:srgbClr val="92D050"/>
              </a:solidFill>
              <a:latin typeface="Calibri" panose="020F0502020204030204" pitchFamily="34" charset="0"/>
            </a:endParaRPr>
          </a:p>
        </p:txBody>
      </p:sp>
      <p:sp>
        <p:nvSpPr>
          <p:cNvPr id="33" name="Rectangle 35"/>
          <p:cNvSpPr>
            <a:spLocks noChangeArrowheads="1"/>
          </p:cNvSpPr>
          <p:nvPr/>
        </p:nvSpPr>
        <p:spPr bwMode="auto">
          <a:xfrm>
            <a:off x="5795963" y="3808412"/>
            <a:ext cx="317819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团体</a:t>
            </a:r>
            <a:r>
              <a:rPr lang="en-US" altLang="zh-CN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15</a:t>
            </a:r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人以上赠送每人</a:t>
            </a:r>
            <a:r>
              <a:rPr lang="en-US" altLang="zh-CN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24</a:t>
            </a:r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万旅游意外险；</a:t>
            </a:r>
            <a:endParaRPr lang="en-US" altLang="zh-CN" sz="1400" dirty="0" smtClean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私人定制行程方案，正规合同和发票，代办租车靠谱老司机</a:t>
            </a:r>
            <a:endParaRPr lang="en-US" altLang="zh-CN" sz="14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免费提供水瓢，丢失或损坏</a:t>
            </a:r>
            <a:r>
              <a:rPr lang="en-US" altLang="zh-CN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10</a:t>
            </a: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元</a:t>
            </a:r>
            <a:r>
              <a:rPr lang="en-US" altLang="zh-CN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个</a:t>
            </a:r>
            <a:endParaRPr lang="zh-CN" altLang="en-US" sz="14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endParaRPr kumimoji="0" lang="zh-CN" alt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4" name="Rectangle 36"/>
          <p:cNvSpPr>
            <a:spLocks noChangeArrowheads="1"/>
          </p:cNvSpPr>
          <p:nvPr/>
        </p:nvSpPr>
        <p:spPr bwMode="auto">
          <a:xfrm>
            <a:off x="733425" y="1579563"/>
            <a:ext cx="26003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十渡经典景区任选</a:t>
            </a:r>
            <a:r>
              <a:rPr lang="en-US" altLang="zh-CN" sz="1400" dirty="0">
                <a:solidFill>
                  <a:srgbClr val="00B0F0"/>
                </a:solidFill>
                <a:latin typeface="Calibri" panose="020F0502020204030204" pitchFamily="34" charset="0"/>
              </a:rPr>
              <a:t>2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项</a:t>
            </a:r>
            <a:endParaRPr lang="en-US" altLang="zh-CN" sz="1400" dirty="0" smtClean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（漂流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/CS/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东湖港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孤山寨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仙西山水洞寨</a:t>
            </a:r>
            <a:r>
              <a:rPr lang="en-US" altLang="zh-CN" sz="1400" dirty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>
                <a:solidFill>
                  <a:srgbClr val="00B0F0"/>
                </a:solidFill>
                <a:latin typeface="Calibri" panose="020F0502020204030204" pitchFamily="34" charset="0"/>
              </a:rPr>
              <a:t>玻璃栈道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竹筏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精品团建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树上穿越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激流勇进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步步惊心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卡丁车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碰碰车等）</a:t>
            </a:r>
            <a:endParaRPr lang="zh-CN" altLang="en-US" sz="1400" dirty="0" smtClean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 algn="r"/>
            <a:r>
              <a:rPr kumimoji="0" lang="en-US" altLang="zh-CN" sz="800" dirty="0" smtClean="0">
                <a:solidFill>
                  <a:srgbClr val="7F7F7F"/>
                </a:solidFill>
              </a:rPr>
              <a:t>. </a:t>
            </a:r>
            <a:endParaRPr kumimoji="0" lang="zh-CN" altLang="en-US" sz="800" dirty="0">
              <a:solidFill>
                <a:srgbClr val="7F7F7F"/>
              </a:solidFill>
            </a:endParaRPr>
          </a:p>
        </p:txBody>
      </p:sp>
      <p:sp>
        <p:nvSpPr>
          <p:cNvPr id="35" name="Rectangle 37"/>
          <p:cNvSpPr>
            <a:spLocks noChangeArrowheads="1"/>
          </p:cNvSpPr>
          <p:nvPr/>
        </p:nvSpPr>
        <p:spPr bwMode="auto">
          <a:xfrm>
            <a:off x="733425" y="3808413"/>
            <a:ext cx="29606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特色民宿</a:t>
            </a:r>
            <a:r>
              <a:rPr lang="en-US" altLang="zh-CN" sz="14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.</a:t>
            </a: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农家院</a:t>
            </a:r>
            <a:r>
              <a:rPr lang="zh-CN" altLang="en-US" sz="1400" dirty="0">
                <a:solidFill>
                  <a:srgbClr val="FFC000"/>
                </a:solidFill>
                <a:latin typeface="Calibri" panose="020F0502020204030204" pitchFamily="34" charset="0"/>
              </a:rPr>
              <a:t> </a:t>
            </a: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舒适</a:t>
            </a:r>
            <a:r>
              <a:rPr lang="zh-CN" altLang="en-US" sz="1400" dirty="0">
                <a:solidFill>
                  <a:srgbClr val="FFC000"/>
                </a:solidFill>
                <a:latin typeface="Calibri" panose="020F0502020204030204" pitchFamily="34" charset="0"/>
              </a:rPr>
              <a:t>住宿一</a:t>
            </a: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晚</a:t>
            </a:r>
            <a:endParaRPr lang="en-US" altLang="zh-CN" sz="1400" dirty="0" smtClean="0">
              <a:solidFill>
                <a:srgbClr val="FFC00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空调</a:t>
            </a:r>
            <a:r>
              <a:rPr lang="zh-CN" altLang="en-US" sz="1400" dirty="0">
                <a:solidFill>
                  <a:srgbClr val="FFC000"/>
                </a:solidFill>
                <a:latin typeface="Calibri" panose="020F0502020204030204" pitchFamily="34" charset="0"/>
              </a:rPr>
              <a:t>、液晶电视、</a:t>
            </a:r>
            <a:r>
              <a:rPr lang="en-US" altLang="zh-CN" sz="1400" dirty="0" err="1">
                <a:solidFill>
                  <a:srgbClr val="FFC000"/>
                </a:solidFill>
                <a:latin typeface="Calibri" panose="020F0502020204030204" pitchFamily="34" charset="0"/>
              </a:rPr>
              <a:t>WiFi</a:t>
            </a: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覆盖。</a:t>
            </a:r>
            <a:endParaRPr lang="en-US" altLang="zh-CN" sz="1400" dirty="0" smtClean="0">
              <a:solidFill>
                <a:srgbClr val="FFC00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设备</a:t>
            </a:r>
            <a:r>
              <a:rPr lang="zh-CN" altLang="en-US" sz="1400" dirty="0">
                <a:solidFill>
                  <a:srgbClr val="FFC000"/>
                </a:solidFill>
                <a:latin typeface="Calibri" panose="020F0502020204030204" pitchFamily="34" charset="0"/>
              </a:rPr>
              <a:t>更新更齐全，更舒爽</a:t>
            </a: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的睡眠</a:t>
            </a:r>
            <a:r>
              <a:rPr lang="zh-CN" altLang="en-US" sz="1400" dirty="0">
                <a:solidFill>
                  <a:srgbClr val="FFC000"/>
                </a:solidFill>
                <a:latin typeface="Calibri" panose="020F0502020204030204" pitchFamily="34" charset="0"/>
              </a:rPr>
              <a:t>体验</a:t>
            </a:r>
            <a:r>
              <a:rPr lang="en-US" altLang="zh-CN" sz="1400" dirty="0">
                <a:solidFill>
                  <a:srgbClr val="FFC000"/>
                </a:solidFill>
                <a:latin typeface="Calibri" panose="020F0502020204030204" pitchFamily="34" charset="0"/>
              </a:rPr>
              <a:t>!</a:t>
            </a:r>
            <a:endParaRPr lang="zh-CN" altLang="en-US" sz="1400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0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30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0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0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300"/>
                                        <p:tgtEl>
                                          <p:spTgt spid="30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mph" presetSubtype="0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77" dur="150" fill="hold"/>
                                        <p:tgtEl>
                                          <p:spTgt spid="307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4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91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8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05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" presetClass="entr" presetSubtype="2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/>
      <p:bldP spid="42" grpId="1"/>
      <p:bldP spid="43" grpId="0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32" grpId="0"/>
      <p:bldP spid="33" grpId="0"/>
      <p:bldP spid="34" grpId="0"/>
      <p:bldP spid="3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85720" y="4356906"/>
            <a:ext cx="30273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CN" alt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注：如有穆斯林或者其它饮食上的忌口</a:t>
            </a:r>
            <a:endParaRPr lang="en-US" altLang="zh-CN" sz="12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en-US" altLang="zh-CN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     </a:t>
            </a:r>
            <a:r>
              <a:rPr lang="zh-CN" alt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请提前告诉我们哦</a:t>
            </a:r>
            <a:r>
              <a:rPr lang="en-US" altLang="zh-CN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~~</a:t>
            </a:r>
            <a:endParaRPr lang="zh-CN" alt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857620" y="758239"/>
            <a:ext cx="4962852" cy="500066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 typeface="Arial" panose="020B0604020202090204" pitchFamily="34" charset="0"/>
              <a:buNone/>
            </a:pPr>
            <a:r>
              <a:rPr lang="zh-CN" altLang="en-US" sz="1600" b="1" dirty="0" smtClean="0">
                <a:solidFill>
                  <a:srgbClr val="7030A0"/>
                </a:solidFill>
              </a:rPr>
              <a:t>自助烧烤实景展示</a:t>
            </a:r>
            <a:endParaRPr lang="en-US" altLang="zh-CN" sz="1600" b="1" dirty="0">
              <a:solidFill>
                <a:srgbClr val="7030A0"/>
              </a:solidFill>
            </a:endParaRPr>
          </a:p>
        </p:txBody>
      </p:sp>
      <p:pic>
        <p:nvPicPr>
          <p:cNvPr id="12" name="图片 10" descr="slpxzs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43094" y="3795093"/>
            <a:ext cx="159300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val 29"/>
          <p:cNvSpPr>
            <a:spLocks noChangeArrowheads="1"/>
          </p:cNvSpPr>
          <p:nvPr/>
        </p:nvSpPr>
        <p:spPr bwMode="auto">
          <a:xfrm>
            <a:off x="3500430" y="3999716"/>
            <a:ext cx="214314" cy="175421"/>
          </a:xfrm>
          <a:prstGeom prst="ellipse">
            <a:avLst/>
          </a:prstGeom>
          <a:solidFill>
            <a:srgbClr val="A9D25A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6" name="Oval 31"/>
          <p:cNvSpPr>
            <a:spLocks noChangeArrowheads="1"/>
          </p:cNvSpPr>
          <p:nvPr/>
        </p:nvSpPr>
        <p:spPr bwMode="auto">
          <a:xfrm>
            <a:off x="3500430" y="2428080"/>
            <a:ext cx="214314" cy="188114"/>
          </a:xfrm>
          <a:prstGeom prst="ellipse">
            <a:avLst/>
          </a:prstGeom>
          <a:solidFill>
            <a:srgbClr val="98D2E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7" name="Oval 32"/>
          <p:cNvSpPr>
            <a:spLocks noChangeArrowheads="1"/>
          </p:cNvSpPr>
          <p:nvPr/>
        </p:nvSpPr>
        <p:spPr bwMode="auto">
          <a:xfrm>
            <a:off x="3500430" y="3213898"/>
            <a:ext cx="214314" cy="218060"/>
          </a:xfrm>
          <a:prstGeom prst="ellipse">
            <a:avLst/>
          </a:prstGeom>
          <a:solidFill>
            <a:srgbClr val="EA5514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8" name="Oval 6"/>
          <p:cNvSpPr>
            <a:spLocks noChangeArrowheads="1"/>
          </p:cNvSpPr>
          <p:nvPr/>
        </p:nvSpPr>
        <p:spPr bwMode="auto">
          <a:xfrm>
            <a:off x="3500430" y="1713700"/>
            <a:ext cx="214314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graphicFrame>
        <p:nvGraphicFramePr>
          <p:cNvPr id="19" name="Group 21"/>
          <p:cNvGraphicFramePr>
            <a:graphicFrameLocks noGrp="1"/>
          </p:cNvGraphicFramePr>
          <p:nvPr/>
        </p:nvGraphicFramePr>
        <p:xfrm>
          <a:off x="285720" y="791512"/>
          <a:ext cx="3027363" cy="3491717"/>
        </p:xfrm>
        <a:graphic>
          <a:graphicData uri="http://schemas.openxmlformats.org/drawingml/2006/table">
            <a:tbl>
              <a:tblPr/>
              <a:tblGrid>
                <a:gridCol w="3027363"/>
              </a:tblGrid>
              <a:tr h="4996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5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第</a:t>
                      </a:r>
                      <a:r>
                        <a:rPr lang="en-US" altLang="zh-CN" sz="15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1</a:t>
                      </a:r>
                      <a:r>
                        <a:rPr lang="zh-CN" altLang="en-US" sz="15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日晚餐：自助烧烤（</a:t>
                      </a:r>
                      <a:r>
                        <a:rPr lang="en-US" altLang="zh-CN" sz="15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80</a:t>
                      </a:r>
                      <a:r>
                        <a:rPr lang="zh-CN" altLang="en-US" sz="15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元</a:t>
                      </a:r>
                      <a:r>
                        <a:rPr lang="en-US" altLang="zh-CN" sz="15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/</a:t>
                      </a:r>
                      <a:r>
                        <a:rPr lang="zh-CN" altLang="en-US" sz="15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人）</a:t>
                      </a:r>
                      <a:endParaRPr lang="zh-CN" altLang="en-US" sz="1500" dirty="0">
                        <a:solidFill>
                          <a:srgbClr val="002060"/>
                        </a:solidFill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1"/>
                      <a:tile tx="0" ty="0" sx="100000" sy="100000" flip="none" algn="tl"/>
                    </a:blipFill>
                  </a:tcPr>
                </a:tc>
              </a:tr>
              <a:tr h="4977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bg1"/>
                          </a:solidFill>
                        </a:rPr>
                        <a:t>蔬菜类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977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烤韭菜  烤土豆片  烤茄子  烤尖椒  烤大蒜</a:t>
                      </a:r>
                      <a:endParaRPr lang="zh-CN" altLang="en-US" sz="1200" dirty="0" smtClean="0">
                        <a:solidFill>
                          <a:srgbClr val="00B05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77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bg1"/>
                          </a:solidFill>
                        </a:rPr>
                        <a:t>肉串类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996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烤肠  羊肉串  骨肉相连  猪肉大串  烤鸡翅</a:t>
                      </a:r>
                      <a:endParaRPr lang="en-US" altLang="zh-CN" sz="1200" dirty="0" smtClean="0">
                        <a:solidFill>
                          <a:srgbClr val="0070C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96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b="1" kern="1200" dirty="0" smtClean="0">
                          <a:solidFill>
                            <a:schemeClr val="bg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特色类</a:t>
                      </a:r>
                      <a:endParaRPr lang="en-US" altLang="zh-CN" sz="1400" b="1" kern="1200" dirty="0" smtClean="0">
                        <a:solidFill>
                          <a:schemeClr val="bg1"/>
                        </a:solidFill>
                        <a:latin typeface="Arial" panose="020B060402020209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996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鲜烤虹鳟鱼	特色烤羊腿	烤馒头片</a:t>
                      </a:r>
                      <a:endParaRPr lang="en-US" altLang="zh-CN" sz="1200" dirty="0" smtClean="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094" y="1321092"/>
            <a:ext cx="1593002" cy="119475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938" y="1321092"/>
            <a:ext cx="1541534" cy="119475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446" y="1330048"/>
            <a:ext cx="1617325" cy="118579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118" y="2578631"/>
            <a:ext cx="1591978" cy="114445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8" b="5185"/>
          <a:stretch>
            <a:fillRect/>
          </a:stretch>
        </p:blipFill>
        <p:spPr>
          <a:xfrm>
            <a:off x="5543446" y="2616195"/>
            <a:ext cx="1638325" cy="110689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446" y="3775285"/>
            <a:ext cx="1617325" cy="1171936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938" y="2578631"/>
            <a:ext cx="1541534" cy="114445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938" y="3795093"/>
            <a:ext cx="1541534" cy="1152128"/>
          </a:xfrm>
          <a:prstGeom prst="rect">
            <a:avLst/>
          </a:prstGeom>
        </p:spPr>
      </p:pic>
      <p:sp>
        <p:nvSpPr>
          <p:cNvPr id="28" name="Rectangle 39"/>
          <p:cNvSpPr>
            <a:spLocks noChangeArrowheads="1"/>
          </p:cNvSpPr>
          <p:nvPr/>
        </p:nvSpPr>
        <p:spPr bwMode="auto">
          <a:xfrm>
            <a:off x="1142976" y="356378"/>
            <a:ext cx="40770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238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元套餐包含</a:t>
            </a: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2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个正餐和</a:t>
            </a: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1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个早餐</a:t>
            </a:r>
            <a:endParaRPr lang="zh-CN" altLang="en-US" sz="1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5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/>
      <p:bldP spid="26" grpId="1"/>
      <p:bldP spid="15" grpId="0" animBg="1"/>
      <p:bldP spid="16" grpId="0" animBg="1"/>
      <p:bldP spid="17" grpId="0" animBg="1"/>
      <p:bldP spid="18" grpId="0" animBg="1"/>
      <p:bldP spid="18" grpId="1" animBg="1"/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17" name="Group 21"/>
          <p:cNvGraphicFramePr>
            <a:graphicFrameLocks noGrp="1"/>
          </p:cNvGraphicFramePr>
          <p:nvPr/>
        </p:nvGraphicFramePr>
        <p:xfrm>
          <a:off x="285720" y="756444"/>
          <a:ext cx="3027363" cy="3526786"/>
        </p:xfrm>
        <a:graphic>
          <a:graphicData uri="http://schemas.openxmlformats.org/drawingml/2006/table">
            <a:tbl>
              <a:tblPr/>
              <a:tblGrid>
                <a:gridCol w="3027363"/>
              </a:tblGrid>
              <a:tr h="5046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第</a:t>
                      </a:r>
                      <a:r>
                        <a:rPr kumimoji="0" lang="en-US" altLang="zh-CN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2</a:t>
                      </a:r>
                      <a:r>
                        <a:rPr kumimoji="0" lang="zh-CN" altLang="en-US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日早餐：</a:t>
                      </a:r>
                      <a:r>
                        <a:rPr kumimoji="0" lang="en-US" altLang="zh-CN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15</a:t>
                      </a:r>
                      <a:r>
                        <a:rPr kumimoji="0" lang="zh-CN" altLang="en-US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元自助营养早餐</a:t>
                      </a:r>
                      <a:endParaRPr kumimoji="0" lang="en-US" altLang="zh-CN" sz="15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Impact" panose="020B0806030902050204" pitchFamily="34" charset="0"/>
                        <a:ea typeface="方正正黑简体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1"/>
                      <a:tile tx="0" ty="0" sx="100000" sy="100000" flip="none" algn="tl"/>
                    </a:blipFill>
                  </a:tcPr>
                </a:tc>
              </a:tr>
              <a:tr h="5027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bg1"/>
                          </a:solidFill>
                        </a:rPr>
                        <a:t>凉菜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027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农家小拌菜   小葱拌豆腐   八宝菜   农家咸菜丝 农家切肠   素食锦   西红柿   黄瓜</a:t>
                      </a:r>
                      <a:endParaRPr lang="zh-CN" altLang="en-US" sz="1200" dirty="0" smtClean="0">
                        <a:solidFill>
                          <a:srgbClr val="00B05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7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bg1"/>
                          </a:solidFill>
                        </a:rPr>
                        <a:t>主食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046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油条   馒头   豆沙卷子   粗粮馒头   煮鸡蛋</a:t>
                      </a:r>
                      <a:endParaRPr lang="en-US" altLang="zh-CN" sz="1200" dirty="0" smtClean="0">
                        <a:solidFill>
                          <a:srgbClr val="0070C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65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1400" b="1" kern="1200" dirty="0" smtClean="0">
                          <a:solidFill>
                            <a:schemeClr val="bg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汤、粥</a:t>
                      </a:r>
                      <a:endParaRPr lang="en-US" altLang="zh-CN" sz="1400" b="1" kern="1200" dirty="0" smtClean="0">
                        <a:solidFill>
                          <a:schemeClr val="bg1"/>
                        </a:solidFill>
                        <a:latin typeface="Arial" panose="020B060402020209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0465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EA5514"/>
                          </a:solidFill>
                          <a:latin typeface="Calibri" panose="020F0502020204030204" pitchFamily="34" charset="0"/>
                        </a:rPr>
                        <a:t>棒渣粥       豆浆</a:t>
                      </a:r>
                      <a:endParaRPr lang="en-US" altLang="zh-CN" sz="1200" dirty="0" smtClean="0">
                        <a:solidFill>
                          <a:srgbClr val="EA5514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27" name="Rectangle 39"/>
          <p:cNvSpPr>
            <a:spLocks noChangeArrowheads="1"/>
          </p:cNvSpPr>
          <p:nvPr/>
        </p:nvSpPr>
        <p:spPr bwMode="auto">
          <a:xfrm>
            <a:off x="1142976" y="356378"/>
            <a:ext cx="40770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238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元套餐包含</a:t>
            </a: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2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个正餐和</a:t>
            </a: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1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个早餐</a:t>
            </a:r>
            <a:endParaRPr lang="zh-CN" altLang="en-US" sz="1600" dirty="0">
              <a:solidFill>
                <a:srgbClr val="00206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85720" y="4356906"/>
            <a:ext cx="30273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CN" alt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注：如有穆斯林或者其它饮食上的忌口</a:t>
            </a:r>
            <a:endParaRPr lang="en-US" altLang="zh-CN" sz="12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en-US" altLang="zh-CN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     </a:t>
            </a:r>
            <a:r>
              <a:rPr lang="zh-CN" alt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请提前告诉我们哦</a:t>
            </a:r>
            <a:r>
              <a:rPr lang="en-US" altLang="zh-CN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~~</a:t>
            </a:r>
            <a:endParaRPr lang="zh-CN" alt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857620" y="758239"/>
            <a:ext cx="4962852" cy="500066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 typeface="Arial" panose="020B0604020202090204" pitchFamily="34" charset="0"/>
              <a:buNone/>
            </a:pPr>
            <a:r>
              <a:rPr lang="zh-CN" altLang="en-US" sz="1600" b="1" dirty="0" smtClean="0">
                <a:solidFill>
                  <a:srgbClr val="7030A0"/>
                </a:solidFill>
              </a:rPr>
              <a:t>第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2</a:t>
            </a:r>
            <a:r>
              <a:rPr lang="zh-CN" altLang="en-US" sz="1600" b="1" dirty="0" smtClean="0">
                <a:solidFill>
                  <a:srgbClr val="7030A0"/>
                </a:solidFill>
              </a:rPr>
              <a:t>日午餐：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400</a:t>
            </a:r>
            <a:r>
              <a:rPr lang="zh-CN" altLang="en-US" sz="1600" b="1" dirty="0">
                <a:solidFill>
                  <a:srgbClr val="7030A0"/>
                </a:solidFill>
              </a:rPr>
              <a:t>元包</a:t>
            </a:r>
            <a:r>
              <a:rPr lang="zh-CN" altLang="en-US" sz="1600" b="1" dirty="0" smtClean="0">
                <a:solidFill>
                  <a:srgbClr val="7030A0"/>
                </a:solidFill>
              </a:rPr>
              <a:t>桌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.14</a:t>
            </a:r>
            <a:r>
              <a:rPr lang="zh-CN" altLang="en-US" sz="1600" b="1" dirty="0" smtClean="0">
                <a:solidFill>
                  <a:srgbClr val="7030A0"/>
                </a:solidFill>
              </a:rPr>
              <a:t>菜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1</a:t>
            </a:r>
            <a:r>
              <a:rPr lang="zh-CN" altLang="en-US" sz="1600" b="1" dirty="0" smtClean="0">
                <a:solidFill>
                  <a:srgbClr val="7030A0"/>
                </a:solidFill>
              </a:rPr>
              <a:t>汤</a:t>
            </a:r>
            <a:endParaRPr lang="en-US" altLang="zh-CN" sz="1600" b="1" dirty="0">
              <a:solidFill>
                <a:srgbClr val="7030A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786182" y="1286977"/>
            <a:ext cx="5357818" cy="1599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</a:pPr>
            <a:endParaRPr lang="en-US" altLang="zh-CN" sz="1400" dirty="0" smtClean="0">
              <a:solidFill>
                <a:srgbClr val="7030A0"/>
              </a:solidFill>
            </a:endParaRPr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/>
              <a:t>◆凉热：炸小河鱼          炸花椒芽             养生野菜</a:t>
            </a:r>
            <a:endParaRPr lang="en-US" altLang="zh-CN" sz="1400" dirty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/>
              <a:t>              农家大拌菜       拌银丝                自制蒜肠</a:t>
            </a:r>
            <a:endParaRPr lang="en-US" altLang="zh-CN" sz="1400" dirty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/>
              <a:t>◆热菜：摊柴鸡蛋          干锅菜花             肉炒时蔬 </a:t>
            </a:r>
            <a:endParaRPr lang="en-US" altLang="zh-CN" sz="1400" dirty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/>
              <a:t>              山蘑炖柴鸡       农家炖豆腐         老村长招待菜 </a:t>
            </a:r>
            <a:endParaRPr lang="en-US" altLang="zh-CN" sz="1400" dirty="0"/>
          </a:p>
          <a:p>
            <a:r>
              <a:rPr lang="zh-CN" altLang="en-US" sz="1400" dirty="0"/>
              <a:t>◆特色：鲜烤虹鲜鱼      特色烤兔子</a:t>
            </a:r>
            <a:endParaRPr lang="en-US" altLang="zh-CN" sz="1400" dirty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/>
              <a:t>◆主食：米饭     馒头    农家时令汤</a:t>
            </a:r>
            <a:endParaRPr lang="zh-CN" altLang="en-US" sz="1400" dirty="0"/>
          </a:p>
        </p:txBody>
      </p:sp>
      <p:sp>
        <p:nvSpPr>
          <p:cNvPr id="15" name="Oval 29"/>
          <p:cNvSpPr>
            <a:spLocks noChangeArrowheads="1"/>
          </p:cNvSpPr>
          <p:nvPr/>
        </p:nvSpPr>
        <p:spPr bwMode="auto">
          <a:xfrm>
            <a:off x="3500430" y="3999716"/>
            <a:ext cx="214314" cy="175421"/>
          </a:xfrm>
          <a:prstGeom prst="ellipse">
            <a:avLst/>
          </a:prstGeom>
          <a:solidFill>
            <a:srgbClr val="A9D25A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6" name="Oval 31"/>
          <p:cNvSpPr>
            <a:spLocks noChangeArrowheads="1"/>
          </p:cNvSpPr>
          <p:nvPr/>
        </p:nvSpPr>
        <p:spPr bwMode="auto">
          <a:xfrm>
            <a:off x="3500430" y="2428080"/>
            <a:ext cx="214314" cy="188114"/>
          </a:xfrm>
          <a:prstGeom prst="ellipse">
            <a:avLst/>
          </a:prstGeom>
          <a:solidFill>
            <a:srgbClr val="98D2E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7" name="Oval 32"/>
          <p:cNvSpPr>
            <a:spLocks noChangeArrowheads="1"/>
          </p:cNvSpPr>
          <p:nvPr/>
        </p:nvSpPr>
        <p:spPr bwMode="auto">
          <a:xfrm>
            <a:off x="3500430" y="3213898"/>
            <a:ext cx="214314" cy="218060"/>
          </a:xfrm>
          <a:prstGeom prst="ellipse">
            <a:avLst/>
          </a:prstGeom>
          <a:solidFill>
            <a:srgbClr val="EA5514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8" name="Oval 6"/>
          <p:cNvSpPr>
            <a:spLocks noChangeArrowheads="1"/>
          </p:cNvSpPr>
          <p:nvPr/>
        </p:nvSpPr>
        <p:spPr bwMode="auto">
          <a:xfrm>
            <a:off x="3500430" y="1713700"/>
            <a:ext cx="214314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28" name="图片 10" descr="slpxzs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3571088"/>
            <a:ext cx="15113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796" y="3571088"/>
            <a:ext cx="1652492" cy="1292226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163" y="3571088"/>
            <a:ext cx="1513309" cy="129222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65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/>
      <p:bldP spid="26" grpId="1"/>
      <p:bldP spid="27" grpId="0"/>
      <p:bldP spid="15" grpId="0" animBg="1"/>
      <p:bldP spid="16" grpId="0" animBg="1"/>
      <p:bldP spid="17" grpId="0" animBg="1"/>
      <p:bldP spid="18" grpId="0" animBg="1"/>
      <p:bldP spid="1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3" name="Rectangle 33"/>
          <p:cNvSpPr>
            <a:spLocks noChangeArrowheads="1"/>
          </p:cNvSpPr>
          <p:nvPr/>
        </p:nvSpPr>
        <p:spPr bwMode="auto">
          <a:xfrm>
            <a:off x="1046163" y="2149475"/>
            <a:ext cx="11525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3200" dirty="0" smtClean="0">
                <a:solidFill>
                  <a:srgbClr val="98D2E3"/>
                </a:solidFill>
              </a:rPr>
              <a:t>75%</a:t>
            </a:r>
            <a:endParaRPr kumimoji="0" lang="zh-CN" altLang="zh-CN" sz="3200" dirty="0">
              <a:solidFill>
                <a:srgbClr val="98D2E3"/>
              </a:solidFill>
            </a:endParaRPr>
          </a:p>
        </p:txBody>
      </p:sp>
      <p:sp>
        <p:nvSpPr>
          <p:cNvPr id="40997" name="Rectangle 37"/>
          <p:cNvSpPr>
            <a:spLocks noChangeArrowheads="1"/>
          </p:cNvSpPr>
          <p:nvPr/>
        </p:nvSpPr>
        <p:spPr bwMode="auto">
          <a:xfrm>
            <a:off x="7215206" y="2856708"/>
            <a:ext cx="3962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kumimoji="0" lang="zh-CN" altLang="zh-CN" sz="1400" b="1" dirty="0">
              <a:solidFill>
                <a:srgbClr val="EA55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98" name="Rectangle 38"/>
          <p:cNvSpPr>
            <a:spLocks noChangeArrowheads="1"/>
          </p:cNvSpPr>
          <p:nvPr/>
        </p:nvSpPr>
        <p:spPr bwMode="auto">
          <a:xfrm>
            <a:off x="5072066" y="2856708"/>
            <a:ext cx="3962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kumimoji="0" lang="zh-CN" altLang="zh-CN" sz="1400" b="1" dirty="0">
              <a:solidFill>
                <a:srgbClr val="A9D2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1071538" y="356378"/>
            <a:ext cx="301307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有山家园就餐环境展示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pic>
        <p:nvPicPr>
          <p:cNvPr id="26" name="图片 75" descr="jycdhcgz04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555875" y="1347788"/>
            <a:ext cx="20161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图片 76" descr="shejianshang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025" y="1347788"/>
            <a:ext cx="1944688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图片 79" descr="shejianshang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025" y="3076575"/>
            <a:ext cx="1944688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图片 82" descr="shejianshang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076575"/>
            <a:ext cx="20891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图片 83" descr="shejianshang2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55875" y="3076575"/>
            <a:ext cx="20161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图片 85" descr="shejianshang3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8313" y="3076575"/>
            <a:ext cx="20161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图片 86" descr="shejianshang3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3438" y="1347788"/>
            <a:ext cx="20891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图片 65" descr="DSC_020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596" y="1347788"/>
            <a:ext cx="2055842" cy="15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24" name="心形 23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1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68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82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3" grpId="0"/>
      <p:bldP spid="40997" grpId="0"/>
      <p:bldP spid="40998" grpId="0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/>
      <p:bldP spid="49" grpId="1"/>
      <p:bldP spid="50" grpId="0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05</a:t>
            </a:r>
            <a:endParaRPr kumimoji="0" lang="zh-CN" altLang="zh-CN" sz="1000" dirty="0">
              <a:latin typeface="Arial" panose="020B060402020209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429124" y="2356642"/>
            <a:ext cx="27781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</a:rPr>
              <a:t>其它服务</a:t>
            </a:r>
            <a:endParaRPr kumimoji="0" lang="zh-CN" altLang="en-US" sz="3200" b="1" dirty="0">
              <a:solidFill>
                <a:srgbClr val="EA5514"/>
              </a:solidFill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27" name="Rectangle 39"/>
          <p:cNvSpPr>
            <a:spLocks noChangeArrowheads="1"/>
          </p:cNvSpPr>
          <p:nvPr/>
        </p:nvSpPr>
        <p:spPr bwMode="auto">
          <a:xfrm>
            <a:off x="1142976" y="35637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  <a:ea typeface="方正正黑简体"/>
              </a:rPr>
              <a:t>有山家园可为您做这些</a:t>
            </a:r>
            <a:endParaRPr kumimoji="0" lang="en-US" altLang="zh-CN" sz="1600" b="1" dirty="0">
              <a:solidFill>
                <a:schemeClr val="accent6">
                  <a:lumMod val="75000"/>
                </a:schemeClr>
              </a:solidFill>
              <a:latin typeface="Impact" panose="020B0806030902050204" pitchFamily="34" charset="0"/>
              <a:ea typeface="方正正黑简体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42910" y="999320"/>
            <a:ext cx="3000396" cy="500066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代办租车服务（费用另付）</a:t>
            </a:r>
            <a:endParaRPr lang="zh-CN" altLang="en-US" sz="1600" b="1" noProof="1">
              <a:solidFill>
                <a:srgbClr val="002060"/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714876" y="1570824"/>
            <a:ext cx="421484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b="1" dirty="0" smtClean="0">
                <a:solidFill>
                  <a:srgbClr val="FF0000"/>
                </a:solidFill>
              </a:rPr>
              <a:t>付款方式：</a:t>
            </a:r>
            <a:r>
              <a:rPr lang="zh-CN" altLang="en-US" sz="1400" dirty="0" smtClean="0"/>
              <a:t>现金，</a:t>
            </a:r>
            <a:r>
              <a:rPr lang="en-US" altLang="zh-CN" sz="1400" dirty="0" smtClean="0"/>
              <a:t>POS</a:t>
            </a:r>
            <a:r>
              <a:rPr lang="zh-CN" altLang="en-US" sz="1400" dirty="0" smtClean="0"/>
              <a:t>机刷卡，支付宝，微信，支票，对公银行转帐等。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b="1" dirty="0" smtClean="0">
                <a:solidFill>
                  <a:srgbClr val="FF0000"/>
                </a:solidFill>
              </a:rPr>
              <a:t>对公帐户：</a:t>
            </a:r>
            <a:endParaRPr lang="en-US" altLang="zh-CN" sz="14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公司账号：</a:t>
            </a:r>
            <a:r>
              <a:rPr lang="en-US" altLang="zh-CN" sz="1400" dirty="0" smtClean="0"/>
              <a:t>1024000103000004598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户名：北京有山家园旅游服务有限公司</a:t>
            </a:r>
            <a:endParaRPr lang="zh-CN" altLang="en-US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开户行：北京农商银行张坊支行十渡分理处</a:t>
            </a:r>
            <a:endParaRPr lang="zh-CN" altLang="en-US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行号：</a:t>
            </a:r>
            <a:r>
              <a:rPr lang="en-US" altLang="zh-CN" sz="1400" dirty="0" smtClean="0"/>
              <a:t>402100005225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b="1" dirty="0" smtClean="0">
                <a:solidFill>
                  <a:srgbClr val="FF0000"/>
                </a:solidFill>
              </a:rPr>
              <a:t>可开发票项目：</a:t>
            </a:r>
            <a:r>
              <a:rPr lang="zh-CN" altLang="en-US" sz="1400" dirty="0" smtClean="0"/>
              <a:t>餐费，旅游费，住宿费，租车费，代订房费，代订车费，服务费，团费，团款等。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此套餐如需开发票，税点另付，详情电询。</a:t>
            </a:r>
            <a:endParaRPr lang="en-US" altLang="zh-CN" sz="1400" dirty="0"/>
          </a:p>
        </p:txBody>
      </p:sp>
      <p:sp>
        <p:nvSpPr>
          <p:cNvPr id="15" name="Oval 29"/>
          <p:cNvSpPr>
            <a:spLocks noChangeArrowheads="1"/>
          </p:cNvSpPr>
          <p:nvPr/>
        </p:nvSpPr>
        <p:spPr bwMode="auto">
          <a:xfrm>
            <a:off x="4214810" y="3999716"/>
            <a:ext cx="214314" cy="175421"/>
          </a:xfrm>
          <a:prstGeom prst="ellipse">
            <a:avLst/>
          </a:prstGeom>
          <a:solidFill>
            <a:srgbClr val="A9D25A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6" name="Oval 31"/>
          <p:cNvSpPr>
            <a:spLocks noChangeArrowheads="1"/>
          </p:cNvSpPr>
          <p:nvPr/>
        </p:nvSpPr>
        <p:spPr bwMode="auto">
          <a:xfrm>
            <a:off x="4214810" y="2428080"/>
            <a:ext cx="214314" cy="188114"/>
          </a:xfrm>
          <a:prstGeom prst="ellipse">
            <a:avLst/>
          </a:prstGeom>
          <a:solidFill>
            <a:srgbClr val="98D2E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7" name="Oval 32"/>
          <p:cNvSpPr>
            <a:spLocks noChangeArrowheads="1"/>
          </p:cNvSpPr>
          <p:nvPr/>
        </p:nvSpPr>
        <p:spPr bwMode="auto">
          <a:xfrm>
            <a:off x="4214810" y="3213898"/>
            <a:ext cx="214314" cy="218060"/>
          </a:xfrm>
          <a:prstGeom prst="ellipse">
            <a:avLst/>
          </a:prstGeom>
          <a:solidFill>
            <a:srgbClr val="EA5514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8" name="Oval 6"/>
          <p:cNvSpPr>
            <a:spLocks noChangeArrowheads="1"/>
          </p:cNvSpPr>
          <p:nvPr/>
        </p:nvSpPr>
        <p:spPr bwMode="auto">
          <a:xfrm>
            <a:off x="4214810" y="1713700"/>
            <a:ext cx="214314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5429256" y="856444"/>
            <a:ext cx="2428892" cy="500066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付款方式及发票</a:t>
            </a:r>
            <a:endParaRPr lang="zh-CN" altLang="en-US" sz="1600" b="1" noProof="1">
              <a:solidFill>
                <a:srgbClr val="002060"/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28" name="Oval 19"/>
          <p:cNvSpPr>
            <a:spLocks noChangeArrowheads="1"/>
          </p:cNvSpPr>
          <p:nvPr/>
        </p:nvSpPr>
        <p:spPr bwMode="auto">
          <a:xfrm>
            <a:off x="1714480" y="4714096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23"/>
          <p:cNvSpPr>
            <a:spLocks noChangeArrowheads="1"/>
          </p:cNvSpPr>
          <p:nvPr/>
        </p:nvSpPr>
        <p:spPr bwMode="auto">
          <a:xfrm>
            <a:off x="642910" y="4356906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26"/>
          <p:cNvSpPr>
            <a:spLocks noChangeArrowheads="1"/>
          </p:cNvSpPr>
          <p:nvPr/>
        </p:nvSpPr>
        <p:spPr bwMode="auto">
          <a:xfrm>
            <a:off x="1500166" y="4571220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2"/>
          <p:cNvSpPr>
            <a:spLocks noChangeArrowheads="1"/>
          </p:cNvSpPr>
          <p:nvPr/>
        </p:nvSpPr>
        <p:spPr bwMode="auto">
          <a:xfrm>
            <a:off x="214282" y="4537076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10"/>
          <p:cNvSpPr>
            <a:spLocks noChangeArrowheads="1"/>
          </p:cNvSpPr>
          <p:nvPr/>
        </p:nvSpPr>
        <p:spPr bwMode="auto">
          <a:xfrm>
            <a:off x="1142976" y="4714096"/>
            <a:ext cx="285752" cy="284941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6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7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38" name="心形 37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500034" y="1785138"/>
            <a:ext cx="3429024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因为咱家有旅行社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因为咱家有越大的游客量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可代办</a:t>
            </a:r>
            <a:r>
              <a:rPr lang="en-US" altLang="zh-CN" sz="1400" dirty="0" smtClean="0"/>
              <a:t>14</a:t>
            </a:r>
            <a:r>
              <a:rPr lang="zh-CN" altLang="en-US" sz="1400" dirty="0" smtClean="0"/>
              <a:t>座，</a:t>
            </a:r>
            <a:r>
              <a:rPr lang="en-US" altLang="zh-CN" sz="1400" dirty="0" smtClean="0"/>
              <a:t>19</a:t>
            </a:r>
            <a:r>
              <a:rPr lang="zh-CN" altLang="en-US" sz="1400" dirty="0" smtClean="0"/>
              <a:t>座，</a:t>
            </a:r>
            <a:r>
              <a:rPr lang="en-US" altLang="zh-CN" sz="1400" dirty="0" smtClean="0"/>
              <a:t>28</a:t>
            </a:r>
            <a:r>
              <a:rPr lang="zh-CN" altLang="en-US" sz="1400" dirty="0" smtClean="0"/>
              <a:t>座，</a:t>
            </a:r>
            <a:r>
              <a:rPr lang="en-US" altLang="zh-CN" sz="1400" dirty="0" smtClean="0"/>
              <a:t>39</a:t>
            </a:r>
            <a:r>
              <a:rPr lang="zh-CN" altLang="en-US" sz="1400" dirty="0" smtClean="0"/>
              <a:t>座，</a:t>
            </a:r>
            <a:r>
              <a:rPr lang="en-US" altLang="zh-CN" sz="1400" dirty="0" smtClean="0"/>
              <a:t>51</a:t>
            </a:r>
            <a:r>
              <a:rPr lang="zh-CN" altLang="en-US" sz="1400" dirty="0" smtClean="0"/>
              <a:t>座旅游大巴租车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全保险，全程 陪同，司机经验丰富人品好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详情电询：</a:t>
            </a:r>
            <a:r>
              <a:rPr lang="en-US" altLang="zh-CN" sz="1400" dirty="0" smtClean="0"/>
              <a:t>010-61346396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家家专线：</a:t>
            </a:r>
            <a:r>
              <a:rPr lang="en-US" altLang="zh-CN" sz="1400" dirty="0" smtClean="0"/>
              <a:t>15801498133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园园专线：</a:t>
            </a:r>
            <a:r>
              <a:rPr lang="en-US" altLang="zh-CN" sz="1400" dirty="0" smtClean="0"/>
              <a:t>13522294093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cs-CZ" sz="1400" dirty="0" smtClean="0"/>
              <a:t>三姐</a:t>
            </a:r>
            <a:r>
              <a:rPr lang="zh-CN" altLang="en-US" sz="1400" dirty="0" smtClean="0"/>
              <a:t>专线：</a:t>
            </a:r>
            <a:r>
              <a:rPr lang="cs-CZ" altLang="zh-CN" sz="1400" dirty="0" smtClean="0"/>
              <a:t>15210664997</a:t>
            </a:r>
            <a:endParaRPr lang="en-US" altLang="zh-CN" sz="1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61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8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75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2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89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6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3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0" dur="150" fill="hold"/>
                                        <p:tgtEl>
                                          <p:spTgt spid="3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7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24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/>
      <p:bldP spid="26" grpId="1"/>
      <p:bldP spid="27" grpId="0"/>
      <p:bldP spid="15" grpId="0" animBg="1"/>
      <p:bldP spid="16" grpId="0" animBg="1"/>
      <p:bldP spid="17" grpId="0" animBg="1"/>
      <p:bldP spid="18" grpId="0" animBg="1"/>
      <p:bldP spid="18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39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40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41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57" name="Oval 21"/>
          <p:cNvSpPr>
            <a:spLocks noChangeArrowheads="1"/>
          </p:cNvSpPr>
          <p:nvPr/>
        </p:nvSpPr>
        <p:spPr bwMode="auto">
          <a:xfrm>
            <a:off x="5186363" y="1860550"/>
            <a:ext cx="574675" cy="577850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58" name="Oval 22"/>
          <p:cNvSpPr>
            <a:spLocks noChangeArrowheads="1"/>
          </p:cNvSpPr>
          <p:nvPr/>
        </p:nvSpPr>
        <p:spPr bwMode="auto">
          <a:xfrm>
            <a:off x="5324475" y="2505075"/>
            <a:ext cx="576263" cy="576263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59" name="Oval 23"/>
          <p:cNvSpPr>
            <a:spLocks noChangeArrowheads="1"/>
          </p:cNvSpPr>
          <p:nvPr/>
        </p:nvSpPr>
        <p:spPr bwMode="auto">
          <a:xfrm>
            <a:off x="6497638" y="3279775"/>
            <a:ext cx="577850" cy="577850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0" name="Oval 24"/>
          <p:cNvSpPr>
            <a:spLocks noChangeArrowheads="1"/>
          </p:cNvSpPr>
          <p:nvPr/>
        </p:nvSpPr>
        <p:spPr bwMode="auto">
          <a:xfrm>
            <a:off x="6746875" y="2505075"/>
            <a:ext cx="576263" cy="576263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1" name="Oval 25"/>
          <p:cNvSpPr>
            <a:spLocks noChangeArrowheads="1"/>
          </p:cNvSpPr>
          <p:nvPr/>
        </p:nvSpPr>
        <p:spPr bwMode="auto">
          <a:xfrm>
            <a:off x="5994400" y="2149475"/>
            <a:ext cx="695325" cy="698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2" name="Oval 26"/>
          <p:cNvSpPr>
            <a:spLocks noChangeArrowheads="1"/>
          </p:cNvSpPr>
          <p:nvPr/>
        </p:nvSpPr>
        <p:spPr bwMode="auto">
          <a:xfrm>
            <a:off x="5815013" y="2794000"/>
            <a:ext cx="852487" cy="854075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3" name="Oval 27"/>
          <p:cNvSpPr>
            <a:spLocks noChangeArrowheads="1"/>
          </p:cNvSpPr>
          <p:nvPr/>
        </p:nvSpPr>
        <p:spPr bwMode="auto">
          <a:xfrm>
            <a:off x="5689600" y="2992438"/>
            <a:ext cx="174625" cy="174625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4" name="Oval 28"/>
          <p:cNvSpPr>
            <a:spLocks noChangeArrowheads="1"/>
          </p:cNvSpPr>
          <p:nvPr/>
        </p:nvSpPr>
        <p:spPr bwMode="auto">
          <a:xfrm>
            <a:off x="6573838" y="2838450"/>
            <a:ext cx="304800" cy="306388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5" name="Oval 29"/>
          <p:cNvSpPr>
            <a:spLocks noChangeArrowheads="1"/>
          </p:cNvSpPr>
          <p:nvPr/>
        </p:nvSpPr>
        <p:spPr bwMode="auto">
          <a:xfrm>
            <a:off x="7194550" y="2522538"/>
            <a:ext cx="400050" cy="401637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6" name="Oval 30"/>
          <p:cNvSpPr>
            <a:spLocks noChangeArrowheads="1"/>
          </p:cNvSpPr>
          <p:nvPr/>
        </p:nvSpPr>
        <p:spPr bwMode="auto">
          <a:xfrm>
            <a:off x="6515100" y="2273300"/>
            <a:ext cx="461963" cy="461963"/>
          </a:xfrm>
          <a:prstGeom prst="ellipse">
            <a:avLst/>
          </a:prstGeom>
          <a:solidFill>
            <a:srgbClr val="A8CE5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7" name="Oval 31"/>
          <p:cNvSpPr>
            <a:spLocks noChangeArrowheads="1"/>
          </p:cNvSpPr>
          <p:nvPr/>
        </p:nvSpPr>
        <p:spPr bwMode="auto">
          <a:xfrm>
            <a:off x="6453188" y="1939925"/>
            <a:ext cx="463550" cy="465138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8" name="Oval 32"/>
          <p:cNvSpPr>
            <a:spLocks noChangeArrowheads="1"/>
          </p:cNvSpPr>
          <p:nvPr/>
        </p:nvSpPr>
        <p:spPr bwMode="auto">
          <a:xfrm>
            <a:off x="5688013" y="2403475"/>
            <a:ext cx="290512" cy="290513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9" name="Freeform 33"/>
          <p:cNvSpPr/>
          <p:nvPr/>
        </p:nvSpPr>
        <p:spPr bwMode="auto">
          <a:xfrm>
            <a:off x="5580063" y="2286000"/>
            <a:ext cx="2012950" cy="2138363"/>
          </a:xfrm>
          <a:custGeom>
            <a:avLst/>
            <a:gdLst>
              <a:gd name="T0" fmla="*/ 1546429 w 932"/>
              <a:gd name="T1" fmla="*/ 801346 h 990"/>
              <a:gd name="T2" fmla="*/ 1464356 w 932"/>
              <a:gd name="T3" fmla="*/ 1457975 h 990"/>
              <a:gd name="T4" fmla="*/ 1136064 w 932"/>
              <a:gd name="T5" fmla="*/ 1142620 h 990"/>
              <a:gd name="T6" fmla="*/ 1429799 w 932"/>
              <a:gd name="T7" fmla="*/ 997903 h 990"/>
              <a:gd name="T8" fmla="*/ 1505393 w 932"/>
              <a:gd name="T9" fmla="*/ 369354 h 990"/>
              <a:gd name="T10" fmla="*/ 1643621 w 932"/>
              <a:gd name="T11" fmla="*/ 82079 h 990"/>
              <a:gd name="T12" fmla="*/ 1583146 w 932"/>
              <a:gd name="T13" fmla="*/ 263515 h 990"/>
              <a:gd name="T14" fmla="*/ 1369324 w 932"/>
              <a:gd name="T15" fmla="*/ 419033 h 990"/>
              <a:gd name="T16" fmla="*/ 1287251 w 932"/>
              <a:gd name="T17" fmla="*/ 1082141 h 990"/>
              <a:gd name="T18" fmla="*/ 1136064 w 932"/>
              <a:gd name="T19" fmla="*/ 948224 h 990"/>
              <a:gd name="T20" fmla="*/ 1110146 w 932"/>
              <a:gd name="T21" fmla="*/ 926624 h 990"/>
              <a:gd name="T22" fmla="*/ 762416 w 932"/>
              <a:gd name="T23" fmla="*/ 926624 h 990"/>
              <a:gd name="T24" fmla="*/ 678183 w 932"/>
              <a:gd name="T25" fmla="*/ 926624 h 990"/>
              <a:gd name="T26" fmla="*/ 615548 w 932"/>
              <a:gd name="T27" fmla="*/ 399593 h 990"/>
              <a:gd name="T28" fmla="*/ 453562 w 932"/>
              <a:gd name="T29" fmla="*/ 285115 h 990"/>
              <a:gd name="T30" fmla="*/ 388767 w 932"/>
              <a:gd name="T31" fmla="*/ 220316 h 990"/>
              <a:gd name="T32" fmla="*/ 328292 w 932"/>
              <a:gd name="T33" fmla="*/ 0 h 990"/>
              <a:gd name="T34" fmla="*/ 453562 w 932"/>
              <a:gd name="T35" fmla="*/ 345594 h 990"/>
              <a:gd name="T36" fmla="*/ 533475 w 932"/>
              <a:gd name="T37" fmla="*/ 354234 h 990"/>
              <a:gd name="T38" fmla="*/ 555073 w 932"/>
              <a:gd name="T39" fmla="*/ 883425 h 990"/>
              <a:gd name="T40" fmla="*/ 762416 w 932"/>
              <a:gd name="T41" fmla="*/ 987103 h 990"/>
              <a:gd name="T42" fmla="*/ 507557 w 932"/>
              <a:gd name="T43" fmla="*/ 1229019 h 990"/>
              <a:gd name="T44" fmla="*/ 429804 w 932"/>
              <a:gd name="T45" fmla="*/ 598310 h 990"/>
              <a:gd name="T46" fmla="*/ 0 w 932"/>
              <a:gd name="T47" fmla="*/ 442792 h 990"/>
              <a:gd name="T48" fmla="*/ 300215 w 932"/>
              <a:gd name="T49" fmla="*/ 503271 h 990"/>
              <a:gd name="T50" fmla="*/ 369329 w 932"/>
              <a:gd name="T51" fmla="*/ 1183660 h 990"/>
              <a:gd name="T52" fmla="*/ 762416 w 932"/>
              <a:gd name="T53" fmla="*/ 1289498 h 990"/>
              <a:gd name="T54" fmla="*/ 511877 w 932"/>
              <a:gd name="T55" fmla="*/ 2138363 h 990"/>
              <a:gd name="T56" fmla="*/ 1136064 w 932"/>
              <a:gd name="T57" fmla="*/ 2058444 h 990"/>
              <a:gd name="T58" fmla="*/ 1464356 w 932"/>
              <a:gd name="T59" fmla="*/ 1518454 h 990"/>
              <a:gd name="T60" fmla="*/ 1606904 w 932"/>
              <a:gd name="T61" fmla="*/ 801346 h 990"/>
              <a:gd name="T62" fmla="*/ 2012950 w 932"/>
              <a:gd name="T63" fmla="*/ 721428 h 990"/>
              <a:gd name="T64" fmla="*/ 1686818 w 932"/>
              <a:gd name="T65" fmla="*/ 660949 h 99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932" h="990">
                <a:moveTo>
                  <a:pt x="781" y="306"/>
                </a:moveTo>
                <a:cubicBezTo>
                  <a:pt x="747" y="306"/>
                  <a:pt x="716" y="313"/>
                  <a:pt x="716" y="371"/>
                </a:cubicBezTo>
                <a:cubicBezTo>
                  <a:pt x="716" y="640"/>
                  <a:pt x="716" y="640"/>
                  <a:pt x="716" y="640"/>
                </a:cubicBezTo>
                <a:cubicBezTo>
                  <a:pt x="716" y="666"/>
                  <a:pt x="705" y="675"/>
                  <a:pt x="678" y="675"/>
                </a:cubicBezTo>
                <a:cubicBezTo>
                  <a:pt x="526" y="675"/>
                  <a:pt x="526" y="675"/>
                  <a:pt x="526" y="675"/>
                </a:cubicBezTo>
                <a:cubicBezTo>
                  <a:pt x="526" y="529"/>
                  <a:pt x="526" y="529"/>
                  <a:pt x="526" y="529"/>
                </a:cubicBezTo>
                <a:cubicBezTo>
                  <a:pt x="596" y="529"/>
                  <a:pt x="596" y="529"/>
                  <a:pt x="596" y="529"/>
                </a:cubicBezTo>
                <a:cubicBezTo>
                  <a:pt x="624" y="529"/>
                  <a:pt x="662" y="522"/>
                  <a:pt x="662" y="462"/>
                </a:cubicBezTo>
                <a:cubicBezTo>
                  <a:pt x="662" y="194"/>
                  <a:pt x="662" y="194"/>
                  <a:pt x="662" y="194"/>
                </a:cubicBezTo>
                <a:cubicBezTo>
                  <a:pt x="662" y="176"/>
                  <a:pt x="662" y="171"/>
                  <a:pt x="697" y="171"/>
                </a:cubicBezTo>
                <a:cubicBezTo>
                  <a:pt x="728" y="171"/>
                  <a:pt x="761" y="167"/>
                  <a:pt x="761" y="122"/>
                </a:cubicBezTo>
                <a:cubicBezTo>
                  <a:pt x="761" y="38"/>
                  <a:pt x="761" y="38"/>
                  <a:pt x="761" y="38"/>
                </a:cubicBezTo>
                <a:cubicBezTo>
                  <a:pt x="733" y="38"/>
                  <a:pt x="733" y="38"/>
                  <a:pt x="733" y="38"/>
                </a:cubicBezTo>
                <a:cubicBezTo>
                  <a:pt x="733" y="122"/>
                  <a:pt x="733" y="122"/>
                  <a:pt x="733" y="122"/>
                </a:cubicBezTo>
                <a:cubicBezTo>
                  <a:pt x="733" y="137"/>
                  <a:pt x="733" y="143"/>
                  <a:pt x="697" y="143"/>
                </a:cubicBezTo>
                <a:cubicBezTo>
                  <a:pt x="665" y="143"/>
                  <a:pt x="634" y="147"/>
                  <a:pt x="634" y="194"/>
                </a:cubicBezTo>
                <a:cubicBezTo>
                  <a:pt x="634" y="462"/>
                  <a:pt x="634" y="462"/>
                  <a:pt x="634" y="462"/>
                </a:cubicBezTo>
                <a:cubicBezTo>
                  <a:pt x="634" y="498"/>
                  <a:pt x="619" y="501"/>
                  <a:pt x="596" y="501"/>
                </a:cubicBezTo>
                <a:cubicBezTo>
                  <a:pt x="526" y="501"/>
                  <a:pt x="526" y="501"/>
                  <a:pt x="526" y="501"/>
                </a:cubicBezTo>
                <a:cubicBezTo>
                  <a:pt x="526" y="439"/>
                  <a:pt x="526" y="439"/>
                  <a:pt x="526" y="439"/>
                </a:cubicBezTo>
                <a:cubicBezTo>
                  <a:pt x="526" y="439"/>
                  <a:pt x="526" y="439"/>
                  <a:pt x="526" y="439"/>
                </a:cubicBezTo>
                <a:cubicBezTo>
                  <a:pt x="525" y="433"/>
                  <a:pt x="520" y="429"/>
                  <a:pt x="514" y="429"/>
                </a:cubicBezTo>
                <a:cubicBezTo>
                  <a:pt x="514" y="429"/>
                  <a:pt x="514" y="429"/>
                  <a:pt x="514" y="429"/>
                </a:cubicBezTo>
                <a:cubicBezTo>
                  <a:pt x="353" y="429"/>
                  <a:pt x="353" y="429"/>
                  <a:pt x="353" y="429"/>
                </a:cubicBezTo>
                <a:cubicBezTo>
                  <a:pt x="353" y="429"/>
                  <a:pt x="353" y="429"/>
                  <a:pt x="353" y="429"/>
                </a:cubicBezTo>
                <a:cubicBezTo>
                  <a:pt x="314" y="429"/>
                  <a:pt x="314" y="429"/>
                  <a:pt x="314" y="429"/>
                </a:cubicBezTo>
                <a:cubicBezTo>
                  <a:pt x="288" y="429"/>
                  <a:pt x="285" y="423"/>
                  <a:pt x="285" y="409"/>
                </a:cubicBezTo>
                <a:cubicBezTo>
                  <a:pt x="285" y="185"/>
                  <a:pt x="285" y="185"/>
                  <a:pt x="285" y="185"/>
                </a:cubicBezTo>
                <a:cubicBezTo>
                  <a:pt x="285" y="162"/>
                  <a:pt x="276" y="146"/>
                  <a:pt x="258" y="138"/>
                </a:cubicBezTo>
                <a:cubicBezTo>
                  <a:pt x="244" y="132"/>
                  <a:pt x="227" y="132"/>
                  <a:pt x="210" y="132"/>
                </a:cubicBezTo>
                <a:cubicBezTo>
                  <a:pt x="210" y="132"/>
                  <a:pt x="210" y="132"/>
                  <a:pt x="210" y="132"/>
                </a:cubicBezTo>
                <a:cubicBezTo>
                  <a:pt x="187" y="132"/>
                  <a:pt x="180" y="125"/>
                  <a:pt x="180" y="102"/>
                </a:cubicBezTo>
                <a:cubicBezTo>
                  <a:pt x="180" y="0"/>
                  <a:pt x="180" y="0"/>
                  <a:pt x="180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102"/>
                  <a:pt x="152" y="102"/>
                  <a:pt x="152" y="102"/>
                </a:cubicBezTo>
                <a:cubicBezTo>
                  <a:pt x="152" y="140"/>
                  <a:pt x="171" y="160"/>
                  <a:pt x="210" y="160"/>
                </a:cubicBezTo>
                <a:cubicBezTo>
                  <a:pt x="210" y="160"/>
                  <a:pt x="210" y="160"/>
                  <a:pt x="210" y="160"/>
                </a:cubicBezTo>
                <a:cubicBezTo>
                  <a:pt x="224" y="160"/>
                  <a:pt x="238" y="160"/>
                  <a:pt x="247" y="164"/>
                </a:cubicBezTo>
                <a:cubicBezTo>
                  <a:pt x="251" y="165"/>
                  <a:pt x="257" y="168"/>
                  <a:pt x="257" y="185"/>
                </a:cubicBezTo>
                <a:cubicBezTo>
                  <a:pt x="257" y="409"/>
                  <a:pt x="257" y="409"/>
                  <a:pt x="257" y="409"/>
                </a:cubicBezTo>
                <a:cubicBezTo>
                  <a:pt x="257" y="457"/>
                  <a:pt x="298" y="457"/>
                  <a:pt x="314" y="457"/>
                </a:cubicBezTo>
                <a:cubicBezTo>
                  <a:pt x="353" y="457"/>
                  <a:pt x="353" y="457"/>
                  <a:pt x="353" y="457"/>
                </a:cubicBezTo>
                <a:cubicBezTo>
                  <a:pt x="353" y="569"/>
                  <a:pt x="353" y="569"/>
                  <a:pt x="353" y="569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03" y="569"/>
                  <a:pt x="199" y="567"/>
                  <a:pt x="199" y="548"/>
                </a:cubicBezTo>
                <a:cubicBezTo>
                  <a:pt x="199" y="277"/>
                  <a:pt x="199" y="277"/>
                  <a:pt x="199" y="277"/>
                </a:cubicBezTo>
                <a:cubicBezTo>
                  <a:pt x="199" y="257"/>
                  <a:pt x="199" y="205"/>
                  <a:pt x="139" y="205"/>
                </a:cubicBezTo>
                <a:cubicBezTo>
                  <a:pt x="0" y="205"/>
                  <a:pt x="0" y="205"/>
                  <a:pt x="0" y="205"/>
                </a:cubicBezTo>
                <a:cubicBezTo>
                  <a:pt x="0" y="233"/>
                  <a:pt x="0" y="233"/>
                  <a:pt x="0" y="233"/>
                </a:cubicBezTo>
                <a:cubicBezTo>
                  <a:pt x="139" y="233"/>
                  <a:pt x="139" y="233"/>
                  <a:pt x="139" y="233"/>
                </a:cubicBezTo>
                <a:cubicBezTo>
                  <a:pt x="166" y="233"/>
                  <a:pt x="171" y="246"/>
                  <a:pt x="171" y="277"/>
                </a:cubicBezTo>
                <a:cubicBezTo>
                  <a:pt x="171" y="548"/>
                  <a:pt x="171" y="548"/>
                  <a:pt x="171" y="548"/>
                </a:cubicBezTo>
                <a:cubicBezTo>
                  <a:pt x="171" y="597"/>
                  <a:pt x="210" y="597"/>
                  <a:pt x="235" y="597"/>
                </a:cubicBezTo>
                <a:cubicBezTo>
                  <a:pt x="353" y="597"/>
                  <a:pt x="353" y="597"/>
                  <a:pt x="353" y="597"/>
                </a:cubicBezTo>
                <a:cubicBezTo>
                  <a:pt x="353" y="954"/>
                  <a:pt x="353" y="954"/>
                  <a:pt x="353" y="954"/>
                </a:cubicBezTo>
                <a:cubicBezTo>
                  <a:pt x="306" y="961"/>
                  <a:pt x="266" y="974"/>
                  <a:pt x="237" y="990"/>
                </a:cubicBezTo>
                <a:cubicBezTo>
                  <a:pt x="646" y="990"/>
                  <a:pt x="646" y="990"/>
                  <a:pt x="646" y="990"/>
                </a:cubicBezTo>
                <a:cubicBezTo>
                  <a:pt x="616" y="973"/>
                  <a:pt x="575" y="960"/>
                  <a:pt x="526" y="953"/>
                </a:cubicBezTo>
                <a:cubicBezTo>
                  <a:pt x="526" y="703"/>
                  <a:pt x="526" y="703"/>
                  <a:pt x="526" y="703"/>
                </a:cubicBezTo>
                <a:cubicBezTo>
                  <a:pt x="678" y="703"/>
                  <a:pt x="678" y="703"/>
                  <a:pt x="678" y="703"/>
                </a:cubicBezTo>
                <a:cubicBezTo>
                  <a:pt x="732" y="703"/>
                  <a:pt x="744" y="669"/>
                  <a:pt x="744" y="640"/>
                </a:cubicBezTo>
                <a:cubicBezTo>
                  <a:pt x="744" y="371"/>
                  <a:pt x="744" y="371"/>
                  <a:pt x="744" y="371"/>
                </a:cubicBezTo>
                <a:cubicBezTo>
                  <a:pt x="744" y="337"/>
                  <a:pt x="753" y="334"/>
                  <a:pt x="781" y="334"/>
                </a:cubicBezTo>
                <a:cubicBezTo>
                  <a:pt x="932" y="334"/>
                  <a:pt x="932" y="334"/>
                  <a:pt x="932" y="334"/>
                </a:cubicBezTo>
                <a:cubicBezTo>
                  <a:pt x="932" y="306"/>
                  <a:pt x="932" y="306"/>
                  <a:pt x="932" y="306"/>
                </a:cubicBezTo>
                <a:lnTo>
                  <a:pt x="781" y="306"/>
                </a:lnTo>
                <a:close/>
              </a:path>
            </a:pathLst>
          </a:cu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0" name="Oval 34"/>
          <p:cNvSpPr>
            <a:spLocks noChangeArrowheads="1"/>
          </p:cNvSpPr>
          <p:nvPr/>
        </p:nvSpPr>
        <p:spPr bwMode="auto">
          <a:xfrm>
            <a:off x="4572000" y="2228850"/>
            <a:ext cx="1042988" cy="1038225"/>
          </a:xfrm>
          <a:prstGeom prst="ellipse">
            <a:avLst/>
          </a:prstGeom>
          <a:solidFill>
            <a:srgbClr val="98D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71" name="Oval 35"/>
          <p:cNvSpPr>
            <a:spLocks noChangeArrowheads="1"/>
          </p:cNvSpPr>
          <p:nvPr/>
        </p:nvSpPr>
        <p:spPr bwMode="auto">
          <a:xfrm>
            <a:off x="5424488" y="1306513"/>
            <a:ext cx="1041400" cy="1039812"/>
          </a:xfrm>
          <a:prstGeom prst="ellipse">
            <a:avLst/>
          </a:prstGeom>
          <a:solidFill>
            <a:srgbClr val="A9D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72" name="Oval 36"/>
          <p:cNvSpPr>
            <a:spLocks noChangeArrowheads="1"/>
          </p:cNvSpPr>
          <p:nvPr/>
        </p:nvSpPr>
        <p:spPr bwMode="auto">
          <a:xfrm>
            <a:off x="6672263" y="1454150"/>
            <a:ext cx="1042987" cy="1038225"/>
          </a:xfrm>
          <a:prstGeom prst="ellipse">
            <a:avLst/>
          </a:pr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73" name="Oval 37"/>
          <p:cNvSpPr>
            <a:spLocks noChangeArrowheads="1"/>
          </p:cNvSpPr>
          <p:nvPr/>
        </p:nvSpPr>
        <p:spPr bwMode="auto">
          <a:xfrm>
            <a:off x="7535863" y="2457450"/>
            <a:ext cx="1042987" cy="1038225"/>
          </a:xfrm>
          <a:prstGeom prst="ellipse">
            <a:avLst/>
          </a:pr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74" name="Freeform 38"/>
          <p:cNvSpPr>
            <a:spLocks noEditPoints="1"/>
          </p:cNvSpPr>
          <p:nvPr/>
        </p:nvSpPr>
        <p:spPr bwMode="auto">
          <a:xfrm>
            <a:off x="7113588" y="1592263"/>
            <a:ext cx="177800" cy="177800"/>
          </a:xfrm>
          <a:custGeom>
            <a:avLst/>
            <a:gdLst>
              <a:gd name="T0" fmla="*/ 82395 w 82"/>
              <a:gd name="T1" fmla="*/ 69385 h 82"/>
              <a:gd name="T2" fmla="*/ 60712 w 82"/>
              <a:gd name="T3" fmla="*/ 78059 h 82"/>
              <a:gd name="T4" fmla="*/ 73722 w 82"/>
              <a:gd name="T5" fmla="*/ 73722 h 82"/>
              <a:gd name="T6" fmla="*/ 71554 w 82"/>
              <a:gd name="T7" fmla="*/ 80227 h 82"/>
              <a:gd name="T8" fmla="*/ 73722 w 82"/>
              <a:gd name="T9" fmla="*/ 121424 h 82"/>
              <a:gd name="T10" fmla="*/ 80227 w 82"/>
              <a:gd name="T11" fmla="*/ 99741 h 82"/>
              <a:gd name="T12" fmla="*/ 65049 w 82"/>
              <a:gd name="T13" fmla="*/ 117088 h 82"/>
              <a:gd name="T14" fmla="*/ 73722 w 82"/>
              <a:gd name="T15" fmla="*/ 106246 h 82"/>
              <a:gd name="T16" fmla="*/ 75890 w 82"/>
              <a:gd name="T17" fmla="*/ 110583 h 82"/>
              <a:gd name="T18" fmla="*/ 71554 w 82"/>
              <a:gd name="T19" fmla="*/ 106246 h 82"/>
              <a:gd name="T20" fmla="*/ 147444 w 82"/>
              <a:gd name="T21" fmla="*/ 78059 h 82"/>
              <a:gd name="T22" fmla="*/ 127929 w 82"/>
              <a:gd name="T23" fmla="*/ 69385 h 82"/>
              <a:gd name="T24" fmla="*/ 134434 w 82"/>
              <a:gd name="T25" fmla="*/ 75890 h 82"/>
              <a:gd name="T26" fmla="*/ 136602 w 82"/>
              <a:gd name="T27" fmla="*/ 82395 h 82"/>
              <a:gd name="T28" fmla="*/ 95405 w 82"/>
              <a:gd name="T29" fmla="*/ 86732 h 82"/>
              <a:gd name="T30" fmla="*/ 112751 w 82"/>
              <a:gd name="T31" fmla="*/ 69385 h 82"/>
              <a:gd name="T32" fmla="*/ 95405 w 82"/>
              <a:gd name="T33" fmla="*/ 86732 h 82"/>
              <a:gd name="T34" fmla="*/ 106246 w 82"/>
              <a:gd name="T35" fmla="*/ 75890 h 82"/>
              <a:gd name="T36" fmla="*/ 101910 w 82"/>
              <a:gd name="T37" fmla="*/ 80227 h 82"/>
              <a:gd name="T38" fmla="*/ 73722 w 82"/>
              <a:gd name="T39" fmla="*/ 151780 h 82"/>
              <a:gd name="T40" fmla="*/ 80227 w 82"/>
              <a:gd name="T41" fmla="*/ 132266 h 82"/>
              <a:gd name="T42" fmla="*/ 65049 w 82"/>
              <a:gd name="T43" fmla="*/ 147444 h 82"/>
              <a:gd name="T44" fmla="*/ 75890 w 82"/>
              <a:gd name="T45" fmla="*/ 136602 h 82"/>
              <a:gd name="T46" fmla="*/ 71554 w 82"/>
              <a:gd name="T47" fmla="*/ 143107 h 82"/>
              <a:gd name="T48" fmla="*/ 171295 w 82"/>
              <a:gd name="T49" fmla="*/ 0 h 82"/>
              <a:gd name="T50" fmla="*/ 171295 w 82"/>
              <a:gd name="T51" fmla="*/ 177800 h 82"/>
              <a:gd name="T52" fmla="*/ 164790 w 82"/>
              <a:gd name="T53" fmla="*/ 164790 h 82"/>
              <a:gd name="T54" fmla="*/ 164790 w 82"/>
              <a:gd name="T55" fmla="*/ 45534 h 82"/>
              <a:gd name="T56" fmla="*/ 28188 w 82"/>
              <a:gd name="T57" fmla="*/ 23851 h 82"/>
              <a:gd name="T58" fmla="*/ 62880 w 82"/>
              <a:gd name="T59" fmla="*/ 23851 h 82"/>
              <a:gd name="T60" fmla="*/ 99741 w 82"/>
              <a:gd name="T61" fmla="*/ 23851 h 82"/>
              <a:gd name="T62" fmla="*/ 136602 w 82"/>
              <a:gd name="T63" fmla="*/ 23851 h 82"/>
              <a:gd name="T64" fmla="*/ 164790 w 82"/>
              <a:gd name="T65" fmla="*/ 45534 h 82"/>
              <a:gd name="T66" fmla="*/ 112751 w 82"/>
              <a:gd name="T67" fmla="*/ 147444 h 82"/>
              <a:gd name="T68" fmla="*/ 95405 w 82"/>
              <a:gd name="T69" fmla="*/ 132266 h 82"/>
              <a:gd name="T70" fmla="*/ 101910 w 82"/>
              <a:gd name="T71" fmla="*/ 136602 h 82"/>
              <a:gd name="T72" fmla="*/ 108415 w 82"/>
              <a:gd name="T73" fmla="*/ 138771 h 82"/>
              <a:gd name="T74" fmla="*/ 101910 w 82"/>
              <a:gd name="T75" fmla="*/ 143107 h 82"/>
              <a:gd name="T76" fmla="*/ 41198 w 82"/>
              <a:gd name="T77" fmla="*/ 121424 h 82"/>
              <a:gd name="T78" fmla="*/ 49871 w 82"/>
              <a:gd name="T79" fmla="*/ 99741 h 82"/>
              <a:gd name="T80" fmla="*/ 32524 w 82"/>
              <a:gd name="T81" fmla="*/ 117088 h 82"/>
              <a:gd name="T82" fmla="*/ 43366 w 82"/>
              <a:gd name="T83" fmla="*/ 106246 h 82"/>
              <a:gd name="T84" fmla="*/ 41198 w 82"/>
              <a:gd name="T85" fmla="*/ 112751 h 82"/>
              <a:gd name="T86" fmla="*/ 32524 w 82"/>
              <a:gd name="T87" fmla="*/ 147444 h 82"/>
              <a:gd name="T88" fmla="*/ 54207 w 82"/>
              <a:gd name="T89" fmla="*/ 138771 h 82"/>
              <a:gd name="T90" fmla="*/ 32524 w 82"/>
              <a:gd name="T91" fmla="*/ 132266 h 82"/>
              <a:gd name="T92" fmla="*/ 41198 w 82"/>
              <a:gd name="T93" fmla="*/ 136602 h 82"/>
              <a:gd name="T94" fmla="*/ 43366 w 82"/>
              <a:gd name="T95" fmla="*/ 143107 h 82"/>
              <a:gd name="T96" fmla="*/ 39029 w 82"/>
              <a:gd name="T97" fmla="*/ 136602 h 82"/>
              <a:gd name="T98" fmla="*/ 112751 w 82"/>
              <a:gd name="T99" fmla="*/ 117088 h 82"/>
              <a:gd name="T100" fmla="*/ 95405 w 82"/>
              <a:gd name="T101" fmla="*/ 99741 h 82"/>
              <a:gd name="T102" fmla="*/ 101910 w 82"/>
              <a:gd name="T103" fmla="*/ 106246 h 82"/>
              <a:gd name="T104" fmla="*/ 106246 w 82"/>
              <a:gd name="T105" fmla="*/ 106246 h 82"/>
              <a:gd name="T106" fmla="*/ 101910 w 82"/>
              <a:gd name="T107" fmla="*/ 110583 h 82"/>
              <a:gd name="T108" fmla="*/ 127929 w 82"/>
              <a:gd name="T109" fmla="*/ 117088 h 82"/>
              <a:gd name="T110" fmla="*/ 145276 w 82"/>
              <a:gd name="T111" fmla="*/ 99741 h 82"/>
              <a:gd name="T112" fmla="*/ 127929 w 82"/>
              <a:gd name="T113" fmla="*/ 117088 h 82"/>
              <a:gd name="T114" fmla="*/ 138771 w 82"/>
              <a:gd name="T115" fmla="*/ 106246 h 82"/>
              <a:gd name="T116" fmla="*/ 136602 w 82"/>
              <a:gd name="T117" fmla="*/ 112751 h 8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82" h="82">
                <a:moveTo>
                  <a:pt x="30" y="40"/>
                </a:moveTo>
                <a:cubicBezTo>
                  <a:pt x="31" y="41"/>
                  <a:pt x="32" y="41"/>
                  <a:pt x="34" y="41"/>
                </a:cubicBezTo>
                <a:cubicBezTo>
                  <a:pt x="35" y="41"/>
                  <a:pt x="37" y="41"/>
                  <a:pt x="38" y="40"/>
                </a:cubicBezTo>
                <a:cubicBezTo>
                  <a:pt x="39" y="39"/>
                  <a:pt x="39" y="37"/>
                  <a:pt x="39" y="36"/>
                </a:cubicBezTo>
                <a:cubicBezTo>
                  <a:pt x="39" y="35"/>
                  <a:pt x="38" y="33"/>
                  <a:pt x="38" y="32"/>
                </a:cubicBezTo>
                <a:cubicBezTo>
                  <a:pt x="37" y="32"/>
                  <a:pt x="37" y="32"/>
                  <a:pt x="37" y="32"/>
                </a:cubicBezTo>
                <a:cubicBezTo>
                  <a:pt x="37" y="31"/>
                  <a:pt x="35" y="31"/>
                  <a:pt x="34" y="31"/>
                </a:cubicBezTo>
                <a:cubicBezTo>
                  <a:pt x="32" y="31"/>
                  <a:pt x="31" y="31"/>
                  <a:pt x="30" y="32"/>
                </a:cubicBezTo>
                <a:cubicBezTo>
                  <a:pt x="30" y="32"/>
                  <a:pt x="30" y="32"/>
                  <a:pt x="30" y="32"/>
                </a:cubicBezTo>
                <a:cubicBezTo>
                  <a:pt x="29" y="33"/>
                  <a:pt x="28" y="35"/>
                  <a:pt x="28" y="36"/>
                </a:cubicBezTo>
                <a:cubicBezTo>
                  <a:pt x="28" y="37"/>
                  <a:pt x="29" y="39"/>
                  <a:pt x="30" y="40"/>
                </a:cubicBezTo>
                <a:cubicBezTo>
                  <a:pt x="30" y="40"/>
                  <a:pt x="30" y="40"/>
                  <a:pt x="30" y="40"/>
                </a:cubicBezTo>
                <a:close/>
                <a:moveTo>
                  <a:pt x="33" y="35"/>
                </a:moveTo>
                <a:cubicBezTo>
                  <a:pt x="33" y="35"/>
                  <a:pt x="33" y="35"/>
                  <a:pt x="33" y="35"/>
                </a:cubicBezTo>
                <a:cubicBezTo>
                  <a:pt x="33" y="35"/>
                  <a:pt x="33" y="34"/>
                  <a:pt x="34" y="34"/>
                </a:cubicBezTo>
                <a:cubicBezTo>
                  <a:pt x="34" y="34"/>
                  <a:pt x="35" y="35"/>
                  <a:pt x="35" y="35"/>
                </a:cubicBezTo>
                <a:cubicBezTo>
                  <a:pt x="35" y="35"/>
                  <a:pt x="35" y="36"/>
                  <a:pt x="35" y="36"/>
                </a:cubicBezTo>
                <a:cubicBezTo>
                  <a:pt x="35" y="36"/>
                  <a:pt x="35" y="37"/>
                  <a:pt x="35" y="37"/>
                </a:cubicBezTo>
                <a:cubicBezTo>
                  <a:pt x="35" y="37"/>
                  <a:pt x="34" y="38"/>
                  <a:pt x="34" y="38"/>
                </a:cubicBezTo>
                <a:cubicBezTo>
                  <a:pt x="33" y="38"/>
                  <a:pt x="33" y="37"/>
                  <a:pt x="33" y="37"/>
                </a:cubicBezTo>
                <a:cubicBezTo>
                  <a:pt x="32" y="37"/>
                  <a:pt x="32" y="36"/>
                  <a:pt x="32" y="36"/>
                </a:cubicBezTo>
                <a:cubicBezTo>
                  <a:pt x="32" y="36"/>
                  <a:pt x="32" y="35"/>
                  <a:pt x="33" y="35"/>
                </a:cubicBezTo>
                <a:close/>
                <a:moveTo>
                  <a:pt x="30" y="54"/>
                </a:moveTo>
                <a:cubicBezTo>
                  <a:pt x="30" y="54"/>
                  <a:pt x="30" y="54"/>
                  <a:pt x="30" y="54"/>
                </a:cubicBezTo>
                <a:cubicBezTo>
                  <a:pt x="31" y="55"/>
                  <a:pt x="32" y="56"/>
                  <a:pt x="34" y="56"/>
                </a:cubicBezTo>
                <a:cubicBezTo>
                  <a:pt x="35" y="56"/>
                  <a:pt x="37" y="55"/>
                  <a:pt x="37" y="54"/>
                </a:cubicBezTo>
                <a:cubicBezTo>
                  <a:pt x="38" y="54"/>
                  <a:pt x="38" y="54"/>
                  <a:pt x="38" y="54"/>
                </a:cubicBezTo>
                <a:cubicBezTo>
                  <a:pt x="38" y="53"/>
                  <a:pt x="39" y="52"/>
                  <a:pt x="39" y="50"/>
                </a:cubicBezTo>
                <a:cubicBezTo>
                  <a:pt x="39" y="49"/>
                  <a:pt x="38" y="47"/>
                  <a:pt x="38" y="46"/>
                </a:cubicBezTo>
                <a:cubicBezTo>
                  <a:pt x="37" y="46"/>
                  <a:pt x="37" y="46"/>
                  <a:pt x="37" y="46"/>
                </a:cubicBezTo>
                <a:cubicBezTo>
                  <a:pt x="37" y="45"/>
                  <a:pt x="35" y="45"/>
                  <a:pt x="34" y="45"/>
                </a:cubicBezTo>
                <a:cubicBezTo>
                  <a:pt x="32" y="45"/>
                  <a:pt x="31" y="45"/>
                  <a:pt x="30" y="46"/>
                </a:cubicBezTo>
                <a:cubicBezTo>
                  <a:pt x="30" y="46"/>
                  <a:pt x="30" y="46"/>
                  <a:pt x="30" y="46"/>
                </a:cubicBezTo>
                <a:cubicBezTo>
                  <a:pt x="29" y="47"/>
                  <a:pt x="28" y="49"/>
                  <a:pt x="28" y="50"/>
                </a:cubicBezTo>
                <a:cubicBezTo>
                  <a:pt x="28" y="52"/>
                  <a:pt x="29" y="53"/>
                  <a:pt x="30" y="54"/>
                </a:cubicBezTo>
                <a:cubicBezTo>
                  <a:pt x="30" y="54"/>
                  <a:pt x="30" y="54"/>
                  <a:pt x="30" y="54"/>
                </a:cubicBezTo>
                <a:close/>
                <a:moveTo>
                  <a:pt x="33" y="49"/>
                </a:moveTo>
                <a:cubicBezTo>
                  <a:pt x="33" y="49"/>
                  <a:pt x="33" y="49"/>
                  <a:pt x="33" y="49"/>
                </a:cubicBezTo>
                <a:cubicBezTo>
                  <a:pt x="33" y="49"/>
                  <a:pt x="33" y="49"/>
                  <a:pt x="33" y="49"/>
                </a:cubicBezTo>
                <a:cubicBezTo>
                  <a:pt x="33" y="49"/>
                  <a:pt x="33" y="49"/>
                  <a:pt x="34" y="49"/>
                </a:cubicBezTo>
                <a:cubicBezTo>
                  <a:pt x="34" y="49"/>
                  <a:pt x="35" y="49"/>
                  <a:pt x="35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5" y="49"/>
                  <a:pt x="35" y="50"/>
                  <a:pt x="35" y="50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2"/>
                  <a:pt x="34" y="52"/>
                  <a:pt x="34" y="52"/>
                </a:cubicBezTo>
                <a:cubicBezTo>
                  <a:pt x="33" y="52"/>
                  <a:pt x="33" y="52"/>
                  <a:pt x="33" y="51"/>
                </a:cubicBezTo>
                <a:cubicBezTo>
                  <a:pt x="33" y="51"/>
                  <a:pt x="33" y="51"/>
                  <a:pt x="33" y="51"/>
                </a:cubicBezTo>
                <a:cubicBezTo>
                  <a:pt x="32" y="51"/>
                  <a:pt x="32" y="51"/>
                  <a:pt x="32" y="50"/>
                </a:cubicBezTo>
                <a:cubicBezTo>
                  <a:pt x="32" y="50"/>
                  <a:pt x="32" y="49"/>
                  <a:pt x="33" y="49"/>
                </a:cubicBezTo>
                <a:close/>
                <a:moveTo>
                  <a:pt x="59" y="40"/>
                </a:moveTo>
                <a:cubicBezTo>
                  <a:pt x="59" y="40"/>
                  <a:pt x="59" y="40"/>
                  <a:pt x="59" y="40"/>
                </a:cubicBezTo>
                <a:cubicBezTo>
                  <a:pt x="60" y="41"/>
                  <a:pt x="61" y="41"/>
                  <a:pt x="63" y="41"/>
                </a:cubicBezTo>
                <a:cubicBezTo>
                  <a:pt x="64" y="41"/>
                  <a:pt x="66" y="41"/>
                  <a:pt x="67" y="40"/>
                </a:cubicBezTo>
                <a:cubicBezTo>
                  <a:pt x="68" y="39"/>
                  <a:pt x="68" y="37"/>
                  <a:pt x="68" y="36"/>
                </a:cubicBezTo>
                <a:cubicBezTo>
                  <a:pt x="68" y="35"/>
                  <a:pt x="68" y="33"/>
                  <a:pt x="67" y="32"/>
                </a:cubicBezTo>
                <a:cubicBezTo>
                  <a:pt x="67" y="32"/>
                  <a:pt x="67" y="32"/>
                  <a:pt x="67" y="32"/>
                </a:cubicBezTo>
                <a:cubicBezTo>
                  <a:pt x="66" y="31"/>
                  <a:pt x="64" y="31"/>
                  <a:pt x="63" y="31"/>
                </a:cubicBezTo>
                <a:cubicBezTo>
                  <a:pt x="61" y="31"/>
                  <a:pt x="60" y="31"/>
                  <a:pt x="59" y="32"/>
                </a:cubicBezTo>
                <a:cubicBezTo>
                  <a:pt x="59" y="32"/>
                  <a:pt x="59" y="32"/>
                  <a:pt x="59" y="32"/>
                </a:cubicBezTo>
                <a:cubicBezTo>
                  <a:pt x="58" y="33"/>
                  <a:pt x="57" y="35"/>
                  <a:pt x="57" y="36"/>
                </a:cubicBezTo>
                <a:cubicBezTo>
                  <a:pt x="57" y="37"/>
                  <a:pt x="58" y="39"/>
                  <a:pt x="59" y="40"/>
                </a:cubicBezTo>
                <a:cubicBezTo>
                  <a:pt x="59" y="40"/>
                  <a:pt x="59" y="40"/>
                  <a:pt x="59" y="40"/>
                </a:cubicBezTo>
                <a:close/>
                <a:moveTo>
                  <a:pt x="62" y="35"/>
                </a:moveTo>
                <a:cubicBezTo>
                  <a:pt x="62" y="35"/>
                  <a:pt x="62" y="35"/>
                  <a:pt x="62" y="35"/>
                </a:cubicBezTo>
                <a:cubicBezTo>
                  <a:pt x="62" y="35"/>
                  <a:pt x="62" y="34"/>
                  <a:pt x="63" y="34"/>
                </a:cubicBezTo>
                <a:cubicBezTo>
                  <a:pt x="63" y="34"/>
                  <a:pt x="64" y="35"/>
                  <a:pt x="64" y="35"/>
                </a:cubicBezTo>
                <a:cubicBezTo>
                  <a:pt x="64" y="35"/>
                  <a:pt x="64" y="36"/>
                  <a:pt x="64" y="36"/>
                </a:cubicBezTo>
                <a:cubicBezTo>
                  <a:pt x="64" y="36"/>
                  <a:pt x="64" y="37"/>
                  <a:pt x="64" y="37"/>
                </a:cubicBezTo>
                <a:cubicBezTo>
                  <a:pt x="64" y="37"/>
                  <a:pt x="63" y="38"/>
                  <a:pt x="63" y="38"/>
                </a:cubicBezTo>
                <a:cubicBezTo>
                  <a:pt x="62" y="38"/>
                  <a:pt x="62" y="37"/>
                  <a:pt x="62" y="37"/>
                </a:cubicBezTo>
                <a:cubicBezTo>
                  <a:pt x="61" y="37"/>
                  <a:pt x="61" y="36"/>
                  <a:pt x="61" y="36"/>
                </a:cubicBezTo>
                <a:cubicBezTo>
                  <a:pt x="61" y="36"/>
                  <a:pt x="61" y="35"/>
                  <a:pt x="62" y="35"/>
                </a:cubicBezTo>
                <a:close/>
                <a:moveTo>
                  <a:pt x="44" y="40"/>
                </a:moveTo>
                <a:cubicBezTo>
                  <a:pt x="44" y="40"/>
                  <a:pt x="44" y="40"/>
                  <a:pt x="44" y="40"/>
                </a:cubicBezTo>
                <a:cubicBezTo>
                  <a:pt x="45" y="41"/>
                  <a:pt x="47" y="41"/>
                  <a:pt x="48" y="41"/>
                </a:cubicBezTo>
                <a:cubicBezTo>
                  <a:pt x="50" y="41"/>
                  <a:pt x="51" y="41"/>
                  <a:pt x="52" y="40"/>
                </a:cubicBezTo>
                <a:cubicBezTo>
                  <a:pt x="53" y="39"/>
                  <a:pt x="54" y="37"/>
                  <a:pt x="54" y="36"/>
                </a:cubicBezTo>
                <a:cubicBezTo>
                  <a:pt x="54" y="35"/>
                  <a:pt x="53" y="33"/>
                  <a:pt x="52" y="32"/>
                </a:cubicBezTo>
                <a:cubicBezTo>
                  <a:pt x="52" y="32"/>
                  <a:pt x="52" y="32"/>
                  <a:pt x="52" y="32"/>
                </a:cubicBezTo>
                <a:cubicBezTo>
                  <a:pt x="51" y="31"/>
                  <a:pt x="50" y="31"/>
                  <a:pt x="48" y="31"/>
                </a:cubicBezTo>
                <a:cubicBezTo>
                  <a:pt x="47" y="31"/>
                  <a:pt x="45" y="31"/>
                  <a:pt x="44" y="32"/>
                </a:cubicBezTo>
                <a:cubicBezTo>
                  <a:pt x="44" y="32"/>
                  <a:pt x="44" y="32"/>
                  <a:pt x="44" y="32"/>
                </a:cubicBezTo>
                <a:cubicBezTo>
                  <a:pt x="44" y="33"/>
                  <a:pt x="43" y="35"/>
                  <a:pt x="43" y="36"/>
                </a:cubicBezTo>
                <a:cubicBezTo>
                  <a:pt x="43" y="37"/>
                  <a:pt x="44" y="39"/>
                  <a:pt x="44" y="40"/>
                </a:cubicBezTo>
                <a:cubicBezTo>
                  <a:pt x="44" y="40"/>
                  <a:pt x="44" y="40"/>
                  <a:pt x="44" y="40"/>
                </a:cubicBezTo>
                <a:close/>
                <a:moveTo>
                  <a:pt x="47" y="35"/>
                </a:moveTo>
                <a:cubicBezTo>
                  <a:pt x="47" y="35"/>
                  <a:pt x="47" y="35"/>
                  <a:pt x="47" y="35"/>
                </a:cubicBezTo>
                <a:cubicBezTo>
                  <a:pt x="47" y="35"/>
                  <a:pt x="48" y="34"/>
                  <a:pt x="48" y="34"/>
                </a:cubicBezTo>
                <a:cubicBezTo>
                  <a:pt x="49" y="34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50" y="35"/>
                  <a:pt x="50" y="36"/>
                  <a:pt x="50" y="36"/>
                </a:cubicBezTo>
                <a:cubicBezTo>
                  <a:pt x="50" y="36"/>
                  <a:pt x="50" y="37"/>
                  <a:pt x="49" y="37"/>
                </a:cubicBezTo>
                <a:cubicBezTo>
                  <a:pt x="49" y="37"/>
                  <a:pt x="49" y="38"/>
                  <a:pt x="48" y="38"/>
                </a:cubicBezTo>
                <a:cubicBezTo>
                  <a:pt x="48" y="38"/>
                  <a:pt x="47" y="37"/>
                  <a:pt x="47" y="37"/>
                </a:cubicBezTo>
                <a:cubicBezTo>
                  <a:pt x="47" y="37"/>
                  <a:pt x="47" y="36"/>
                  <a:pt x="47" y="36"/>
                </a:cubicBezTo>
                <a:cubicBezTo>
                  <a:pt x="47" y="36"/>
                  <a:pt x="47" y="35"/>
                  <a:pt x="47" y="35"/>
                </a:cubicBezTo>
                <a:close/>
                <a:moveTo>
                  <a:pt x="30" y="68"/>
                </a:moveTo>
                <a:cubicBezTo>
                  <a:pt x="30" y="68"/>
                  <a:pt x="30" y="68"/>
                  <a:pt x="30" y="68"/>
                </a:cubicBezTo>
                <a:cubicBezTo>
                  <a:pt x="31" y="69"/>
                  <a:pt x="32" y="70"/>
                  <a:pt x="34" y="70"/>
                </a:cubicBezTo>
                <a:cubicBezTo>
                  <a:pt x="35" y="70"/>
                  <a:pt x="37" y="69"/>
                  <a:pt x="37" y="68"/>
                </a:cubicBezTo>
                <a:cubicBezTo>
                  <a:pt x="38" y="68"/>
                  <a:pt x="38" y="68"/>
                  <a:pt x="38" y="68"/>
                </a:cubicBezTo>
                <a:cubicBezTo>
                  <a:pt x="38" y="67"/>
                  <a:pt x="39" y="66"/>
                  <a:pt x="39" y="64"/>
                </a:cubicBezTo>
                <a:cubicBezTo>
                  <a:pt x="39" y="63"/>
                  <a:pt x="38" y="62"/>
                  <a:pt x="38" y="61"/>
                </a:cubicBezTo>
                <a:cubicBezTo>
                  <a:pt x="37" y="61"/>
                  <a:pt x="37" y="61"/>
                  <a:pt x="37" y="61"/>
                </a:cubicBezTo>
                <a:cubicBezTo>
                  <a:pt x="37" y="60"/>
                  <a:pt x="35" y="59"/>
                  <a:pt x="34" y="59"/>
                </a:cubicBezTo>
                <a:cubicBezTo>
                  <a:pt x="32" y="59"/>
                  <a:pt x="31" y="60"/>
                  <a:pt x="30" y="61"/>
                </a:cubicBezTo>
                <a:cubicBezTo>
                  <a:pt x="30" y="61"/>
                  <a:pt x="30" y="61"/>
                  <a:pt x="30" y="61"/>
                </a:cubicBezTo>
                <a:cubicBezTo>
                  <a:pt x="29" y="62"/>
                  <a:pt x="28" y="63"/>
                  <a:pt x="28" y="64"/>
                </a:cubicBezTo>
                <a:cubicBezTo>
                  <a:pt x="28" y="66"/>
                  <a:pt x="29" y="67"/>
                  <a:pt x="30" y="68"/>
                </a:cubicBezTo>
                <a:cubicBezTo>
                  <a:pt x="30" y="68"/>
                  <a:pt x="30" y="68"/>
                  <a:pt x="30" y="68"/>
                </a:cubicBezTo>
                <a:close/>
                <a:moveTo>
                  <a:pt x="33" y="63"/>
                </a:moveTo>
                <a:cubicBezTo>
                  <a:pt x="33" y="63"/>
                  <a:pt x="33" y="63"/>
                  <a:pt x="33" y="63"/>
                </a:cubicBezTo>
                <a:cubicBezTo>
                  <a:pt x="33" y="63"/>
                  <a:pt x="33" y="63"/>
                  <a:pt x="34" y="63"/>
                </a:cubicBezTo>
                <a:cubicBezTo>
                  <a:pt x="34" y="63"/>
                  <a:pt x="35" y="63"/>
                  <a:pt x="35" y="63"/>
                </a:cubicBezTo>
                <a:cubicBezTo>
                  <a:pt x="35" y="64"/>
                  <a:pt x="35" y="64"/>
                  <a:pt x="35" y="64"/>
                </a:cubicBezTo>
                <a:cubicBezTo>
                  <a:pt x="35" y="65"/>
                  <a:pt x="35" y="65"/>
                  <a:pt x="35" y="66"/>
                </a:cubicBezTo>
                <a:cubicBezTo>
                  <a:pt x="35" y="66"/>
                  <a:pt x="35" y="66"/>
                  <a:pt x="35" y="66"/>
                </a:cubicBezTo>
                <a:cubicBezTo>
                  <a:pt x="35" y="66"/>
                  <a:pt x="34" y="66"/>
                  <a:pt x="34" y="66"/>
                </a:cubicBezTo>
                <a:cubicBezTo>
                  <a:pt x="33" y="66"/>
                  <a:pt x="33" y="66"/>
                  <a:pt x="33" y="66"/>
                </a:cubicBezTo>
                <a:cubicBezTo>
                  <a:pt x="33" y="66"/>
                  <a:pt x="33" y="66"/>
                  <a:pt x="33" y="66"/>
                </a:cubicBezTo>
                <a:cubicBezTo>
                  <a:pt x="32" y="65"/>
                  <a:pt x="32" y="65"/>
                  <a:pt x="32" y="64"/>
                </a:cubicBezTo>
                <a:cubicBezTo>
                  <a:pt x="32" y="64"/>
                  <a:pt x="32" y="64"/>
                  <a:pt x="33" y="63"/>
                </a:cubicBezTo>
                <a:close/>
                <a:moveTo>
                  <a:pt x="79" y="0"/>
                </a:moveTo>
                <a:cubicBezTo>
                  <a:pt x="79" y="0"/>
                  <a:pt x="79" y="0"/>
                  <a:pt x="79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80"/>
                  <a:pt x="2" y="82"/>
                  <a:pt x="3" y="82"/>
                </a:cubicBezTo>
                <a:cubicBezTo>
                  <a:pt x="79" y="82"/>
                  <a:pt x="79" y="82"/>
                  <a:pt x="79" y="82"/>
                </a:cubicBezTo>
                <a:cubicBezTo>
                  <a:pt x="80" y="82"/>
                  <a:pt x="82" y="80"/>
                  <a:pt x="82" y="79"/>
                </a:cubicBezTo>
                <a:cubicBezTo>
                  <a:pt x="82" y="3"/>
                  <a:pt x="82" y="3"/>
                  <a:pt x="82" y="3"/>
                </a:cubicBezTo>
                <a:cubicBezTo>
                  <a:pt x="82" y="1"/>
                  <a:pt x="80" y="0"/>
                  <a:pt x="79" y="0"/>
                </a:cubicBezTo>
                <a:close/>
                <a:moveTo>
                  <a:pt x="76" y="76"/>
                </a:moveTo>
                <a:cubicBezTo>
                  <a:pt x="76" y="76"/>
                  <a:pt x="76" y="76"/>
                  <a:pt x="76" y="76"/>
                </a:cubicBezTo>
                <a:cubicBezTo>
                  <a:pt x="6" y="76"/>
                  <a:pt x="6" y="76"/>
                  <a:pt x="6" y="76"/>
                </a:cubicBezTo>
                <a:cubicBezTo>
                  <a:pt x="6" y="25"/>
                  <a:pt x="6" y="25"/>
                  <a:pt x="6" y="25"/>
                </a:cubicBezTo>
                <a:cubicBezTo>
                  <a:pt x="76" y="25"/>
                  <a:pt x="76" y="25"/>
                  <a:pt x="76" y="25"/>
                </a:cubicBezTo>
                <a:cubicBezTo>
                  <a:pt x="76" y="76"/>
                  <a:pt x="76" y="76"/>
                  <a:pt x="76" y="76"/>
                </a:cubicBezTo>
                <a:close/>
                <a:moveTo>
                  <a:pt x="76" y="21"/>
                </a:moveTo>
                <a:cubicBezTo>
                  <a:pt x="76" y="21"/>
                  <a:pt x="76" y="21"/>
                  <a:pt x="7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6"/>
                  <a:pt x="6" y="6"/>
                  <a:pt x="6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3" y="11"/>
                  <a:pt x="13" y="11"/>
                  <a:pt x="13" y="11"/>
                </a:cubicBezTo>
                <a:cubicBezTo>
                  <a:pt x="13" y="13"/>
                  <a:pt x="14" y="14"/>
                  <a:pt x="16" y="14"/>
                </a:cubicBezTo>
                <a:cubicBezTo>
                  <a:pt x="17" y="14"/>
                  <a:pt x="19" y="13"/>
                  <a:pt x="19" y="11"/>
                </a:cubicBezTo>
                <a:cubicBezTo>
                  <a:pt x="19" y="6"/>
                  <a:pt x="19" y="6"/>
                  <a:pt x="19" y="6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11"/>
                  <a:pt x="29" y="11"/>
                  <a:pt x="29" y="11"/>
                </a:cubicBezTo>
                <a:cubicBezTo>
                  <a:pt x="29" y="13"/>
                  <a:pt x="31" y="14"/>
                  <a:pt x="33" y="14"/>
                </a:cubicBezTo>
                <a:cubicBezTo>
                  <a:pt x="34" y="14"/>
                  <a:pt x="36" y="13"/>
                  <a:pt x="36" y="11"/>
                </a:cubicBezTo>
                <a:cubicBezTo>
                  <a:pt x="36" y="6"/>
                  <a:pt x="36" y="6"/>
                  <a:pt x="36" y="6"/>
                </a:cubicBezTo>
                <a:cubicBezTo>
                  <a:pt x="46" y="6"/>
                  <a:pt x="46" y="6"/>
                  <a:pt x="46" y="6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3"/>
                  <a:pt x="48" y="14"/>
                  <a:pt x="49" y="14"/>
                </a:cubicBezTo>
                <a:cubicBezTo>
                  <a:pt x="51" y="14"/>
                  <a:pt x="53" y="13"/>
                  <a:pt x="53" y="11"/>
                </a:cubicBezTo>
                <a:cubicBezTo>
                  <a:pt x="53" y="6"/>
                  <a:pt x="53" y="6"/>
                  <a:pt x="53" y="6"/>
                </a:cubicBezTo>
                <a:cubicBezTo>
                  <a:pt x="63" y="6"/>
                  <a:pt x="63" y="6"/>
                  <a:pt x="63" y="6"/>
                </a:cubicBezTo>
                <a:cubicBezTo>
                  <a:pt x="63" y="11"/>
                  <a:pt x="63" y="11"/>
                  <a:pt x="63" y="11"/>
                </a:cubicBezTo>
                <a:cubicBezTo>
                  <a:pt x="63" y="13"/>
                  <a:pt x="65" y="14"/>
                  <a:pt x="66" y="14"/>
                </a:cubicBezTo>
                <a:cubicBezTo>
                  <a:pt x="68" y="14"/>
                  <a:pt x="69" y="13"/>
                  <a:pt x="69" y="11"/>
                </a:cubicBezTo>
                <a:cubicBezTo>
                  <a:pt x="69" y="6"/>
                  <a:pt x="69" y="6"/>
                  <a:pt x="69" y="6"/>
                </a:cubicBezTo>
                <a:cubicBezTo>
                  <a:pt x="76" y="6"/>
                  <a:pt x="76" y="6"/>
                  <a:pt x="76" y="6"/>
                </a:cubicBezTo>
                <a:cubicBezTo>
                  <a:pt x="76" y="21"/>
                  <a:pt x="76" y="21"/>
                  <a:pt x="76" y="21"/>
                </a:cubicBezTo>
                <a:close/>
                <a:moveTo>
                  <a:pt x="44" y="68"/>
                </a:moveTo>
                <a:cubicBezTo>
                  <a:pt x="44" y="68"/>
                  <a:pt x="44" y="68"/>
                  <a:pt x="44" y="68"/>
                </a:cubicBezTo>
                <a:cubicBezTo>
                  <a:pt x="45" y="69"/>
                  <a:pt x="47" y="70"/>
                  <a:pt x="48" y="70"/>
                </a:cubicBezTo>
                <a:cubicBezTo>
                  <a:pt x="50" y="70"/>
                  <a:pt x="51" y="69"/>
                  <a:pt x="52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3" y="67"/>
                  <a:pt x="54" y="66"/>
                  <a:pt x="54" y="64"/>
                </a:cubicBezTo>
                <a:cubicBezTo>
                  <a:pt x="54" y="63"/>
                  <a:pt x="53" y="62"/>
                  <a:pt x="52" y="61"/>
                </a:cubicBezTo>
                <a:cubicBezTo>
                  <a:pt x="52" y="61"/>
                  <a:pt x="52" y="61"/>
                  <a:pt x="52" y="61"/>
                </a:cubicBezTo>
                <a:cubicBezTo>
                  <a:pt x="51" y="60"/>
                  <a:pt x="50" y="59"/>
                  <a:pt x="48" y="59"/>
                </a:cubicBezTo>
                <a:cubicBezTo>
                  <a:pt x="47" y="59"/>
                  <a:pt x="45" y="60"/>
                  <a:pt x="44" y="61"/>
                </a:cubicBezTo>
                <a:cubicBezTo>
                  <a:pt x="44" y="61"/>
                  <a:pt x="44" y="61"/>
                  <a:pt x="44" y="61"/>
                </a:cubicBezTo>
                <a:cubicBezTo>
                  <a:pt x="44" y="62"/>
                  <a:pt x="43" y="63"/>
                  <a:pt x="43" y="64"/>
                </a:cubicBezTo>
                <a:cubicBezTo>
                  <a:pt x="43" y="66"/>
                  <a:pt x="44" y="67"/>
                  <a:pt x="44" y="68"/>
                </a:cubicBezTo>
                <a:cubicBezTo>
                  <a:pt x="44" y="68"/>
                  <a:pt x="44" y="68"/>
                  <a:pt x="44" y="68"/>
                </a:cubicBezTo>
                <a:close/>
                <a:moveTo>
                  <a:pt x="47" y="63"/>
                </a:moveTo>
                <a:cubicBezTo>
                  <a:pt x="47" y="63"/>
                  <a:pt x="47" y="63"/>
                  <a:pt x="47" y="63"/>
                </a:cubicBezTo>
                <a:cubicBezTo>
                  <a:pt x="47" y="63"/>
                  <a:pt x="48" y="63"/>
                  <a:pt x="48" y="63"/>
                </a:cubicBezTo>
                <a:cubicBezTo>
                  <a:pt x="49" y="63"/>
                  <a:pt x="49" y="63"/>
                  <a:pt x="49" y="63"/>
                </a:cubicBezTo>
                <a:cubicBezTo>
                  <a:pt x="49" y="63"/>
                  <a:pt x="49" y="63"/>
                  <a:pt x="49" y="63"/>
                </a:cubicBezTo>
                <a:cubicBezTo>
                  <a:pt x="50" y="64"/>
                  <a:pt x="50" y="64"/>
                  <a:pt x="50" y="64"/>
                </a:cubicBezTo>
                <a:cubicBezTo>
                  <a:pt x="50" y="65"/>
                  <a:pt x="50" y="65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8" y="66"/>
                </a:cubicBezTo>
                <a:cubicBezTo>
                  <a:pt x="48" y="66"/>
                  <a:pt x="47" y="66"/>
                  <a:pt x="47" y="66"/>
                </a:cubicBezTo>
                <a:cubicBezTo>
                  <a:pt x="47" y="66"/>
                  <a:pt x="47" y="66"/>
                  <a:pt x="47" y="66"/>
                </a:cubicBezTo>
                <a:cubicBezTo>
                  <a:pt x="47" y="65"/>
                  <a:pt x="47" y="65"/>
                  <a:pt x="47" y="64"/>
                </a:cubicBezTo>
                <a:cubicBezTo>
                  <a:pt x="47" y="64"/>
                  <a:pt x="47" y="64"/>
                  <a:pt x="47" y="63"/>
                </a:cubicBezTo>
                <a:close/>
                <a:moveTo>
                  <a:pt x="15" y="54"/>
                </a:moveTo>
                <a:cubicBezTo>
                  <a:pt x="15" y="54"/>
                  <a:pt x="15" y="54"/>
                  <a:pt x="15" y="54"/>
                </a:cubicBezTo>
                <a:cubicBezTo>
                  <a:pt x="16" y="55"/>
                  <a:pt x="18" y="56"/>
                  <a:pt x="19" y="56"/>
                </a:cubicBezTo>
                <a:cubicBezTo>
                  <a:pt x="21" y="56"/>
                  <a:pt x="22" y="55"/>
                  <a:pt x="23" y="54"/>
                </a:cubicBezTo>
                <a:cubicBezTo>
                  <a:pt x="23" y="54"/>
                  <a:pt x="23" y="54"/>
                  <a:pt x="23" y="54"/>
                </a:cubicBezTo>
                <a:cubicBezTo>
                  <a:pt x="24" y="53"/>
                  <a:pt x="25" y="52"/>
                  <a:pt x="25" y="50"/>
                </a:cubicBezTo>
                <a:cubicBezTo>
                  <a:pt x="25" y="49"/>
                  <a:pt x="24" y="47"/>
                  <a:pt x="23" y="46"/>
                </a:cubicBezTo>
                <a:cubicBezTo>
                  <a:pt x="23" y="46"/>
                  <a:pt x="23" y="46"/>
                  <a:pt x="23" y="46"/>
                </a:cubicBezTo>
                <a:cubicBezTo>
                  <a:pt x="22" y="45"/>
                  <a:pt x="21" y="45"/>
                  <a:pt x="19" y="45"/>
                </a:cubicBezTo>
                <a:cubicBezTo>
                  <a:pt x="18" y="45"/>
                  <a:pt x="16" y="45"/>
                  <a:pt x="15" y="46"/>
                </a:cubicBezTo>
                <a:cubicBezTo>
                  <a:pt x="15" y="47"/>
                  <a:pt x="14" y="49"/>
                  <a:pt x="14" y="50"/>
                </a:cubicBezTo>
                <a:cubicBezTo>
                  <a:pt x="14" y="52"/>
                  <a:pt x="15" y="53"/>
                  <a:pt x="15" y="54"/>
                </a:cubicBezTo>
                <a:cubicBezTo>
                  <a:pt x="15" y="54"/>
                  <a:pt x="15" y="54"/>
                  <a:pt x="15" y="54"/>
                </a:cubicBezTo>
                <a:close/>
                <a:moveTo>
                  <a:pt x="18" y="49"/>
                </a:moveTo>
                <a:cubicBezTo>
                  <a:pt x="18" y="49"/>
                  <a:pt x="18" y="49"/>
                  <a:pt x="18" y="49"/>
                </a:cubicBezTo>
                <a:cubicBezTo>
                  <a:pt x="18" y="49"/>
                  <a:pt x="18" y="49"/>
                  <a:pt x="18" y="49"/>
                </a:cubicBezTo>
                <a:cubicBezTo>
                  <a:pt x="18" y="49"/>
                  <a:pt x="19" y="49"/>
                  <a:pt x="19" y="49"/>
                </a:cubicBezTo>
                <a:cubicBezTo>
                  <a:pt x="20" y="49"/>
                  <a:pt x="20" y="49"/>
                  <a:pt x="20" y="49"/>
                </a:cubicBezTo>
                <a:cubicBezTo>
                  <a:pt x="20" y="49"/>
                  <a:pt x="20" y="49"/>
                  <a:pt x="20" y="49"/>
                </a:cubicBezTo>
                <a:cubicBezTo>
                  <a:pt x="21" y="49"/>
                  <a:pt x="21" y="50"/>
                  <a:pt x="21" y="50"/>
                </a:cubicBezTo>
                <a:cubicBezTo>
                  <a:pt x="21" y="51"/>
                  <a:pt x="21" y="51"/>
                  <a:pt x="20" y="51"/>
                </a:cubicBezTo>
                <a:cubicBezTo>
                  <a:pt x="20" y="51"/>
                  <a:pt x="20" y="51"/>
                  <a:pt x="20" y="51"/>
                </a:cubicBezTo>
                <a:cubicBezTo>
                  <a:pt x="20" y="52"/>
                  <a:pt x="20" y="52"/>
                  <a:pt x="19" y="52"/>
                </a:cubicBezTo>
                <a:cubicBezTo>
                  <a:pt x="19" y="52"/>
                  <a:pt x="18" y="52"/>
                  <a:pt x="18" y="51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1"/>
                  <a:pt x="18" y="51"/>
                  <a:pt x="18" y="50"/>
                </a:cubicBezTo>
                <a:cubicBezTo>
                  <a:pt x="18" y="50"/>
                  <a:pt x="18" y="49"/>
                  <a:pt x="18" y="49"/>
                </a:cubicBezTo>
                <a:close/>
                <a:moveTo>
                  <a:pt x="15" y="68"/>
                </a:moveTo>
                <a:cubicBezTo>
                  <a:pt x="15" y="68"/>
                  <a:pt x="15" y="68"/>
                  <a:pt x="15" y="68"/>
                </a:cubicBezTo>
                <a:cubicBezTo>
                  <a:pt x="16" y="69"/>
                  <a:pt x="18" y="70"/>
                  <a:pt x="19" y="70"/>
                </a:cubicBezTo>
                <a:cubicBezTo>
                  <a:pt x="21" y="70"/>
                  <a:pt x="22" y="69"/>
                  <a:pt x="23" y="68"/>
                </a:cubicBezTo>
                <a:cubicBezTo>
                  <a:pt x="23" y="68"/>
                  <a:pt x="23" y="68"/>
                  <a:pt x="23" y="68"/>
                </a:cubicBezTo>
                <a:cubicBezTo>
                  <a:pt x="24" y="67"/>
                  <a:pt x="25" y="66"/>
                  <a:pt x="25" y="64"/>
                </a:cubicBezTo>
                <a:cubicBezTo>
                  <a:pt x="25" y="63"/>
                  <a:pt x="24" y="62"/>
                  <a:pt x="23" y="61"/>
                </a:cubicBezTo>
                <a:cubicBezTo>
                  <a:pt x="23" y="61"/>
                  <a:pt x="23" y="61"/>
                  <a:pt x="23" y="61"/>
                </a:cubicBezTo>
                <a:cubicBezTo>
                  <a:pt x="22" y="60"/>
                  <a:pt x="21" y="59"/>
                  <a:pt x="19" y="59"/>
                </a:cubicBezTo>
                <a:cubicBezTo>
                  <a:pt x="18" y="59"/>
                  <a:pt x="16" y="60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2"/>
                  <a:pt x="14" y="63"/>
                  <a:pt x="14" y="64"/>
                </a:cubicBezTo>
                <a:cubicBezTo>
                  <a:pt x="14" y="66"/>
                  <a:pt x="15" y="67"/>
                  <a:pt x="15" y="68"/>
                </a:cubicBezTo>
                <a:close/>
                <a:moveTo>
                  <a:pt x="18" y="63"/>
                </a:moveTo>
                <a:cubicBezTo>
                  <a:pt x="18" y="63"/>
                  <a:pt x="18" y="63"/>
                  <a:pt x="18" y="63"/>
                </a:cubicBezTo>
                <a:cubicBezTo>
                  <a:pt x="18" y="63"/>
                  <a:pt x="19" y="63"/>
                  <a:pt x="19" y="63"/>
                </a:cubicBezTo>
                <a:cubicBezTo>
                  <a:pt x="20" y="63"/>
                  <a:pt x="20" y="63"/>
                  <a:pt x="20" y="63"/>
                </a:cubicBezTo>
                <a:cubicBezTo>
                  <a:pt x="20" y="63"/>
                  <a:pt x="20" y="63"/>
                  <a:pt x="20" y="63"/>
                </a:cubicBezTo>
                <a:cubicBezTo>
                  <a:pt x="21" y="64"/>
                  <a:pt x="21" y="64"/>
                  <a:pt x="21" y="64"/>
                </a:cubicBezTo>
                <a:cubicBezTo>
                  <a:pt x="21" y="65"/>
                  <a:pt x="21" y="65"/>
                  <a:pt x="20" y="66"/>
                </a:cubicBezTo>
                <a:cubicBezTo>
                  <a:pt x="20" y="66"/>
                  <a:pt x="20" y="66"/>
                  <a:pt x="20" y="66"/>
                </a:cubicBezTo>
                <a:cubicBezTo>
                  <a:pt x="20" y="66"/>
                  <a:pt x="20" y="66"/>
                  <a:pt x="19" y="66"/>
                </a:cubicBezTo>
                <a:cubicBezTo>
                  <a:pt x="19" y="66"/>
                  <a:pt x="18" y="66"/>
                  <a:pt x="18" y="66"/>
                </a:cubicBezTo>
                <a:cubicBezTo>
                  <a:pt x="18" y="66"/>
                  <a:pt x="18" y="66"/>
                  <a:pt x="18" y="66"/>
                </a:cubicBezTo>
                <a:cubicBezTo>
                  <a:pt x="18" y="65"/>
                  <a:pt x="18" y="65"/>
                  <a:pt x="18" y="64"/>
                </a:cubicBezTo>
                <a:cubicBezTo>
                  <a:pt x="18" y="64"/>
                  <a:pt x="18" y="64"/>
                  <a:pt x="18" y="63"/>
                </a:cubicBezTo>
                <a:close/>
                <a:moveTo>
                  <a:pt x="44" y="54"/>
                </a:moveTo>
                <a:cubicBezTo>
                  <a:pt x="44" y="54"/>
                  <a:pt x="44" y="54"/>
                  <a:pt x="44" y="54"/>
                </a:cubicBezTo>
                <a:cubicBezTo>
                  <a:pt x="45" y="55"/>
                  <a:pt x="47" y="56"/>
                  <a:pt x="48" y="56"/>
                </a:cubicBezTo>
                <a:cubicBezTo>
                  <a:pt x="50" y="56"/>
                  <a:pt x="51" y="55"/>
                  <a:pt x="52" y="54"/>
                </a:cubicBezTo>
                <a:cubicBezTo>
                  <a:pt x="52" y="54"/>
                  <a:pt x="52" y="54"/>
                  <a:pt x="52" y="54"/>
                </a:cubicBezTo>
                <a:cubicBezTo>
                  <a:pt x="53" y="53"/>
                  <a:pt x="54" y="52"/>
                  <a:pt x="54" y="50"/>
                </a:cubicBezTo>
                <a:cubicBezTo>
                  <a:pt x="54" y="49"/>
                  <a:pt x="53" y="47"/>
                  <a:pt x="52" y="46"/>
                </a:cubicBezTo>
                <a:cubicBezTo>
                  <a:pt x="52" y="46"/>
                  <a:pt x="52" y="46"/>
                  <a:pt x="52" y="46"/>
                </a:cubicBezTo>
                <a:cubicBezTo>
                  <a:pt x="51" y="45"/>
                  <a:pt x="50" y="45"/>
                  <a:pt x="48" y="45"/>
                </a:cubicBezTo>
                <a:cubicBezTo>
                  <a:pt x="47" y="45"/>
                  <a:pt x="45" y="45"/>
                  <a:pt x="44" y="46"/>
                </a:cubicBezTo>
                <a:cubicBezTo>
                  <a:pt x="44" y="46"/>
                  <a:pt x="44" y="46"/>
                  <a:pt x="44" y="46"/>
                </a:cubicBezTo>
                <a:cubicBezTo>
                  <a:pt x="44" y="47"/>
                  <a:pt x="43" y="49"/>
                  <a:pt x="43" y="50"/>
                </a:cubicBezTo>
                <a:cubicBezTo>
                  <a:pt x="43" y="52"/>
                  <a:pt x="44" y="53"/>
                  <a:pt x="44" y="54"/>
                </a:cubicBezTo>
                <a:cubicBezTo>
                  <a:pt x="44" y="54"/>
                  <a:pt x="44" y="54"/>
                  <a:pt x="44" y="54"/>
                </a:cubicBezTo>
                <a:close/>
                <a:moveTo>
                  <a:pt x="47" y="49"/>
                </a:moveTo>
                <a:cubicBezTo>
                  <a:pt x="47" y="49"/>
                  <a:pt x="47" y="49"/>
                  <a:pt x="47" y="49"/>
                </a:cubicBezTo>
                <a:cubicBezTo>
                  <a:pt x="47" y="49"/>
                  <a:pt x="47" y="49"/>
                  <a:pt x="47" y="49"/>
                </a:cubicBezTo>
                <a:cubicBezTo>
                  <a:pt x="47" y="49"/>
                  <a:pt x="48" y="49"/>
                  <a:pt x="48" y="49"/>
                </a:cubicBezTo>
                <a:cubicBezTo>
                  <a:pt x="49" y="49"/>
                  <a:pt x="49" y="49"/>
                  <a:pt x="49" y="49"/>
                </a:cubicBezTo>
                <a:cubicBezTo>
                  <a:pt x="49" y="49"/>
                  <a:pt x="49" y="49"/>
                  <a:pt x="49" y="49"/>
                </a:cubicBezTo>
                <a:cubicBezTo>
                  <a:pt x="50" y="49"/>
                  <a:pt x="50" y="50"/>
                  <a:pt x="50" y="50"/>
                </a:cubicBezTo>
                <a:cubicBezTo>
                  <a:pt x="50" y="51"/>
                  <a:pt x="50" y="51"/>
                  <a:pt x="49" y="51"/>
                </a:cubicBezTo>
                <a:cubicBezTo>
                  <a:pt x="49" y="51"/>
                  <a:pt x="49" y="51"/>
                  <a:pt x="49" y="51"/>
                </a:cubicBezTo>
                <a:cubicBezTo>
                  <a:pt x="49" y="52"/>
                  <a:pt x="49" y="52"/>
                  <a:pt x="48" y="52"/>
                </a:cubicBezTo>
                <a:cubicBezTo>
                  <a:pt x="48" y="52"/>
                  <a:pt x="47" y="52"/>
                  <a:pt x="47" y="51"/>
                </a:cubicBezTo>
                <a:cubicBezTo>
                  <a:pt x="47" y="51"/>
                  <a:pt x="47" y="51"/>
                  <a:pt x="47" y="51"/>
                </a:cubicBezTo>
                <a:cubicBezTo>
                  <a:pt x="47" y="51"/>
                  <a:pt x="47" y="51"/>
                  <a:pt x="47" y="50"/>
                </a:cubicBezTo>
                <a:cubicBezTo>
                  <a:pt x="47" y="50"/>
                  <a:pt x="47" y="49"/>
                  <a:pt x="47" y="49"/>
                </a:cubicBezTo>
                <a:close/>
                <a:moveTo>
                  <a:pt x="59" y="54"/>
                </a:moveTo>
                <a:cubicBezTo>
                  <a:pt x="59" y="54"/>
                  <a:pt x="59" y="54"/>
                  <a:pt x="59" y="54"/>
                </a:cubicBezTo>
                <a:cubicBezTo>
                  <a:pt x="60" y="55"/>
                  <a:pt x="61" y="56"/>
                  <a:pt x="63" y="56"/>
                </a:cubicBezTo>
                <a:cubicBezTo>
                  <a:pt x="64" y="56"/>
                  <a:pt x="66" y="55"/>
                  <a:pt x="67" y="54"/>
                </a:cubicBezTo>
                <a:cubicBezTo>
                  <a:pt x="67" y="54"/>
                  <a:pt x="67" y="54"/>
                  <a:pt x="67" y="54"/>
                </a:cubicBezTo>
                <a:cubicBezTo>
                  <a:pt x="68" y="53"/>
                  <a:pt x="68" y="52"/>
                  <a:pt x="68" y="50"/>
                </a:cubicBezTo>
                <a:cubicBezTo>
                  <a:pt x="68" y="49"/>
                  <a:pt x="68" y="47"/>
                  <a:pt x="67" y="46"/>
                </a:cubicBezTo>
                <a:cubicBezTo>
                  <a:pt x="66" y="45"/>
                  <a:pt x="64" y="45"/>
                  <a:pt x="63" y="45"/>
                </a:cubicBezTo>
                <a:cubicBezTo>
                  <a:pt x="61" y="45"/>
                  <a:pt x="60" y="45"/>
                  <a:pt x="59" y="46"/>
                </a:cubicBezTo>
                <a:cubicBezTo>
                  <a:pt x="58" y="47"/>
                  <a:pt x="57" y="49"/>
                  <a:pt x="57" y="50"/>
                </a:cubicBezTo>
                <a:cubicBezTo>
                  <a:pt x="57" y="52"/>
                  <a:pt x="58" y="53"/>
                  <a:pt x="59" y="54"/>
                </a:cubicBezTo>
                <a:cubicBezTo>
                  <a:pt x="59" y="54"/>
                  <a:pt x="59" y="54"/>
                  <a:pt x="59" y="54"/>
                </a:cubicBezTo>
                <a:close/>
                <a:moveTo>
                  <a:pt x="62" y="49"/>
                </a:moveTo>
                <a:cubicBezTo>
                  <a:pt x="62" y="49"/>
                  <a:pt x="62" y="49"/>
                  <a:pt x="62" y="49"/>
                </a:cubicBezTo>
                <a:cubicBezTo>
                  <a:pt x="62" y="49"/>
                  <a:pt x="62" y="49"/>
                  <a:pt x="62" y="49"/>
                </a:cubicBezTo>
                <a:cubicBezTo>
                  <a:pt x="62" y="49"/>
                  <a:pt x="62" y="49"/>
                  <a:pt x="63" y="49"/>
                </a:cubicBezTo>
                <a:cubicBezTo>
                  <a:pt x="63" y="49"/>
                  <a:pt x="64" y="49"/>
                  <a:pt x="64" y="49"/>
                </a:cubicBezTo>
                <a:cubicBezTo>
                  <a:pt x="64" y="49"/>
                  <a:pt x="64" y="49"/>
                  <a:pt x="64" y="49"/>
                </a:cubicBezTo>
                <a:cubicBezTo>
                  <a:pt x="64" y="49"/>
                  <a:pt x="64" y="50"/>
                  <a:pt x="64" y="50"/>
                </a:cubicBezTo>
                <a:cubicBezTo>
                  <a:pt x="64" y="51"/>
                  <a:pt x="64" y="51"/>
                  <a:pt x="64" y="51"/>
                </a:cubicBezTo>
                <a:cubicBezTo>
                  <a:pt x="64" y="51"/>
                  <a:pt x="64" y="51"/>
                  <a:pt x="64" y="51"/>
                </a:cubicBezTo>
                <a:cubicBezTo>
                  <a:pt x="64" y="52"/>
                  <a:pt x="63" y="52"/>
                  <a:pt x="63" y="52"/>
                </a:cubicBezTo>
                <a:cubicBezTo>
                  <a:pt x="62" y="52"/>
                  <a:pt x="62" y="52"/>
                  <a:pt x="62" y="51"/>
                </a:cubicBezTo>
                <a:cubicBezTo>
                  <a:pt x="62" y="51"/>
                  <a:pt x="62" y="51"/>
                  <a:pt x="62" y="51"/>
                </a:cubicBezTo>
                <a:cubicBezTo>
                  <a:pt x="61" y="51"/>
                  <a:pt x="61" y="51"/>
                  <a:pt x="61" y="50"/>
                </a:cubicBezTo>
                <a:cubicBezTo>
                  <a:pt x="61" y="50"/>
                  <a:pt x="61" y="49"/>
                  <a:pt x="62" y="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5" name="Freeform 39"/>
          <p:cNvSpPr>
            <a:spLocks noEditPoints="1"/>
          </p:cNvSpPr>
          <p:nvPr/>
        </p:nvSpPr>
        <p:spPr bwMode="auto">
          <a:xfrm>
            <a:off x="7978775" y="2614613"/>
            <a:ext cx="157163" cy="180975"/>
          </a:xfrm>
          <a:custGeom>
            <a:avLst/>
            <a:gdLst>
              <a:gd name="T0" fmla="*/ 30559 w 72"/>
              <a:gd name="T1" fmla="*/ 105569 h 84"/>
              <a:gd name="T2" fmla="*/ 45839 w 72"/>
              <a:gd name="T3" fmla="*/ 105569 h 84"/>
              <a:gd name="T4" fmla="*/ 39291 w 72"/>
              <a:gd name="T5" fmla="*/ 129268 h 84"/>
              <a:gd name="T6" fmla="*/ 30559 w 72"/>
              <a:gd name="T7" fmla="*/ 135731 h 84"/>
              <a:gd name="T8" fmla="*/ 45839 w 72"/>
              <a:gd name="T9" fmla="*/ 135731 h 84"/>
              <a:gd name="T10" fmla="*/ 39291 w 72"/>
              <a:gd name="T11" fmla="*/ 71097 h 84"/>
              <a:gd name="T12" fmla="*/ 30559 w 72"/>
              <a:gd name="T13" fmla="*/ 77561 h 84"/>
              <a:gd name="T14" fmla="*/ 45839 w 72"/>
              <a:gd name="T15" fmla="*/ 77561 h 84"/>
              <a:gd name="T16" fmla="*/ 150615 w 72"/>
              <a:gd name="T17" fmla="*/ 28008 h 84"/>
              <a:gd name="T18" fmla="*/ 130969 w 72"/>
              <a:gd name="T19" fmla="*/ 28008 h 84"/>
              <a:gd name="T20" fmla="*/ 126604 w 72"/>
              <a:gd name="T21" fmla="*/ 21545 h 84"/>
              <a:gd name="T22" fmla="*/ 98227 w 72"/>
              <a:gd name="T23" fmla="*/ 8618 h 84"/>
              <a:gd name="T24" fmla="*/ 58936 w 72"/>
              <a:gd name="T25" fmla="*/ 8618 h 84"/>
              <a:gd name="T26" fmla="*/ 30559 w 72"/>
              <a:gd name="T27" fmla="*/ 21545 h 84"/>
              <a:gd name="T28" fmla="*/ 26194 w 72"/>
              <a:gd name="T29" fmla="*/ 28008 h 84"/>
              <a:gd name="T30" fmla="*/ 0 w 72"/>
              <a:gd name="T31" fmla="*/ 34471 h 84"/>
              <a:gd name="T32" fmla="*/ 6548 w 72"/>
              <a:gd name="T33" fmla="*/ 180975 h 84"/>
              <a:gd name="T34" fmla="*/ 157163 w 72"/>
              <a:gd name="T35" fmla="*/ 174512 h 84"/>
              <a:gd name="T36" fmla="*/ 150615 w 72"/>
              <a:gd name="T37" fmla="*/ 28008 h 84"/>
              <a:gd name="T38" fmla="*/ 65485 w 72"/>
              <a:gd name="T39" fmla="*/ 12927 h 84"/>
              <a:gd name="T40" fmla="*/ 91678 w 72"/>
              <a:gd name="T41" fmla="*/ 12927 h 84"/>
              <a:gd name="T42" fmla="*/ 61119 w 72"/>
              <a:gd name="T43" fmla="*/ 21545 h 84"/>
              <a:gd name="T44" fmla="*/ 34925 w 72"/>
              <a:gd name="T45" fmla="*/ 28008 h 84"/>
              <a:gd name="T46" fmla="*/ 122238 w 72"/>
              <a:gd name="T47" fmla="*/ 28008 h 84"/>
              <a:gd name="T48" fmla="*/ 34925 w 72"/>
              <a:gd name="T49" fmla="*/ 40935 h 84"/>
              <a:gd name="T50" fmla="*/ 144066 w 72"/>
              <a:gd name="T51" fmla="*/ 168048 h 84"/>
              <a:gd name="T52" fmla="*/ 15280 w 72"/>
              <a:gd name="T53" fmla="*/ 168048 h 84"/>
              <a:gd name="T54" fmla="*/ 26194 w 72"/>
              <a:gd name="T55" fmla="*/ 40935 h 84"/>
              <a:gd name="T56" fmla="*/ 30559 w 72"/>
              <a:gd name="T57" fmla="*/ 49553 h 84"/>
              <a:gd name="T58" fmla="*/ 130969 w 72"/>
              <a:gd name="T59" fmla="*/ 45244 h 84"/>
              <a:gd name="T60" fmla="*/ 144066 w 72"/>
              <a:gd name="T61" fmla="*/ 40935 h 84"/>
              <a:gd name="T62" fmla="*/ 117872 w 72"/>
              <a:gd name="T63" fmla="*/ 73252 h 84"/>
              <a:gd name="T64" fmla="*/ 58936 w 72"/>
              <a:gd name="T65" fmla="*/ 73252 h 84"/>
              <a:gd name="T66" fmla="*/ 58936 w 72"/>
              <a:gd name="T67" fmla="*/ 81870 h 84"/>
              <a:gd name="T68" fmla="*/ 122238 w 72"/>
              <a:gd name="T69" fmla="*/ 77561 h 84"/>
              <a:gd name="T70" fmla="*/ 117872 w 72"/>
              <a:gd name="T71" fmla="*/ 131422 h 84"/>
              <a:gd name="T72" fmla="*/ 58936 w 72"/>
              <a:gd name="T73" fmla="*/ 131422 h 84"/>
              <a:gd name="T74" fmla="*/ 58936 w 72"/>
              <a:gd name="T75" fmla="*/ 140040 h 84"/>
              <a:gd name="T76" fmla="*/ 122238 w 72"/>
              <a:gd name="T77" fmla="*/ 135731 h 84"/>
              <a:gd name="T78" fmla="*/ 117872 w 72"/>
              <a:gd name="T79" fmla="*/ 103414 h 84"/>
              <a:gd name="T80" fmla="*/ 58936 w 72"/>
              <a:gd name="T81" fmla="*/ 103414 h 84"/>
              <a:gd name="T82" fmla="*/ 58936 w 72"/>
              <a:gd name="T83" fmla="*/ 109878 h 84"/>
              <a:gd name="T84" fmla="*/ 122238 w 72"/>
              <a:gd name="T85" fmla="*/ 105569 h 8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72" h="84">
                <a:moveTo>
                  <a:pt x="18" y="46"/>
                </a:moveTo>
                <a:cubicBezTo>
                  <a:pt x="16" y="46"/>
                  <a:pt x="14" y="48"/>
                  <a:pt x="14" y="49"/>
                </a:cubicBezTo>
                <a:cubicBezTo>
                  <a:pt x="14" y="51"/>
                  <a:pt x="16" y="53"/>
                  <a:pt x="18" y="53"/>
                </a:cubicBezTo>
                <a:cubicBezTo>
                  <a:pt x="19" y="53"/>
                  <a:pt x="21" y="51"/>
                  <a:pt x="21" y="49"/>
                </a:cubicBezTo>
                <a:cubicBezTo>
                  <a:pt x="21" y="48"/>
                  <a:pt x="19" y="46"/>
                  <a:pt x="18" y="46"/>
                </a:cubicBezTo>
                <a:close/>
                <a:moveTo>
                  <a:pt x="18" y="60"/>
                </a:moveTo>
                <a:cubicBezTo>
                  <a:pt x="18" y="60"/>
                  <a:pt x="18" y="60"/>
                  <a:pt x="18" y="60"/>
                </a:cubicBezTo>
                <a:cubicBezTo>
                  <a:pt x="16" y="60"/>
                  <a:pt x="14" y="61"/>
                  <a:pt x="14" y="63"/>
                </a:cubicBezTo>
                <a:cubicBezTo>
                  <a:pt x="14" y="65"/>
                  <a:pt x="16" y="66"/>
                  <a:pt x="18" y="66"/>
                </a:cubicBezTo>
                <a:cubicBezTo>
                  <a:pt x="19" y="66"/>
                  <a:pt x="21" y="65"/>
                  <a:pt x="21" y="63"/>
                </a:cubicBezTo>
                <a:cubicBezTo>
                  <a:pt x="21" y="61"/>
                  <a:pt x="19" y="60"/>
                  <a:pt x="18" y="60"/>
                </a:cubicBezTo>
                <a:close/>
                <a:moveTo>
                  <a:pt x="18" y="33"/>
                </a:moveTo>
                <a:cubicBezTo>
                  <a:pt x="18" y="33"/>
                  <a:pt x="18" y="33"/>
                  <a:pt x="18" y="33"/>
                </a:cubicBezTo>
                <a:cubicBezTo>
                  <a:pt x="16" y="33"/>
                  <a:pt x="14" y="34"/>
                  <a:pt x="14" y="36"/>
                </a:cubicBezTo>
                <a:cubicBezTo>
                  <a:pt x="14" y="38"/>
                  <a:pt x="16" y="39"/>
                  <a:pt x="18" y="39"/>
                </a:cubicBezTo>
                <a:cubicBezTo>
                  <a:pt x="19" y="39"/>
                  <a:pt x="21" y="38"/>
                  <a:pt x="21" y="36"/>
                </a:cubicBezTo>
                <a:cubicBezTo>
                  <a:pt x="21" y="34"/>
                  <a:pt x="19" y="33"/>
                  <a:pt x="18" y="33"/>
                </a:cubicBezTo>
                <a:close/>
                <a:moveTo>
                  <a:pt x="69" y="13"/>
                </a:moveTo>
                <a:cubicBezTo>
                  <a:pt x="69" y="13"/>
                  <a:pt x="69" y="13"/>
                  <a:pt x="69" y="13"/>
                </a:cubicBezTo>
                <a:cubicBezTo>
                  <a:pt x="60" y="13"/>
                  <a:pt x="60" y="13"/>
                  <a:pt x="60" y="13"/>
                </a:cubicBezTo>
                <a:cubicBezTo>
                  <a:pt x="60" y="11"/>
                  <a:pt x="60" y="11"/>
                  <a:pt x="60" y="11"/>
                </a:cubicBezTo>
                <a:cubicBezTo>
                  <a:pt x="60" y="10"/>
                  <a:pt x="59" y="10"/>
                  <a:pt x="5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7" y="7"/>
                  <a:pt x="46" y="5"/>
                  <a:pt x="45" y="4"/>
                </a:cubicBezTo>
                <a:cubicBezTo>
                  <a:pt x="43" y="1"/>
                  <a:pt x="39" y="0"/>
                  <a:pt x="36" y="0"/>
                </a:cubicBezTo>
                <a:cubicBezTo>
                  <a:pt x="33" y="0"/>
                  <a:pt x="30" y="1"/>
                  <a:pt x="27" y="4"/>
                </a:cubicBezTo>
                <a:cubicBezTo>
                  <a:pt x="26" y="5"/>
                  <a:pt x="25" y="7"/>
                  <a:pt x="2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2" y="10"/>
                  <a:pt x="12" y="11"/>
                </a:cubicBezTo>
                <a:cubicBezTo>
                  <a:pt x="12" y="13"/>
                  <a:pt x="12" y="13"/>
                  <a:pt x="12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2" y="13"/>
                  <a:pt x="0" y="15"/>
                  <a:pt x="0" y="16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82"/>
                  <a:pt x="2" y="84"/>
                  <a:pt x="3" y="84"/>
                </a:cubicBezTo>
                <a:cubicBezTo>
                  <a:pt x="69" y="84"/>
                  <a:pt x="69" y="84"/>
                  <a:pt x="69" y="84"/>
                </a:cubicBezTo>
                <a:cubicBezTo>
                  <a:pt x="70" y="84"/>
                  <a:pt x="72" y="82"/>
                  <a:pt x="72" y="81"/>
                </a:cubicBezTo>
                <a:cubicBezTo>
                  <a:pt x="72" y="16"/>
                  <a:pt x="72" y="16"/>
                  <a:pt x="72" y="16"/>
                </a:cubicBezTo>
                <a:cubicBezTo>
                  <a:pt x="72" y="15"/>
                  <a:pt x="70" y="13"/>
                  <a:pt x="69" y="13"/>
                </a:cubicBezTo>
                <a:close/>
                <a:moveTo>
                  <a:pt x="30" y="6"/>
                </a:moveTo>
                <a:cubicBezTo>
                  <a:pt x="30" y="6"/>
                  <a:pt x="30" y="6"/>
                  <a:pt x="30" y="6"/>
                </a:cubicBezTo>
                <a:cubicBezTo>
                  <a:pt x="31" y="5"/>
                  <a:pt x="34" y="4"/>
                  <a:pt x="36" y="4"/>
                </a:cubicBezTo>
                <a:cubicBezTo>
                  <a:pt x="38" y="4"/>
                  <a:pt x="41" y="5"/>
                  <a:pt x="42" y="6"/>
                </a:cubicBezTo>
                <a:cubicBezTo>
                  <a:pt x="43" y="7"/>
                  <a:pt x="44" y="8"/>
                  <a:pt x="44" y="10"/>
                </a:cubicBezTo>
                <a:cubicBezTo>
                  <a:pt x="28" y="10"/>
                  <a:pt x="28" y="10"/>
                  <a:pt x="28" y="10"/>
                </a:cubicBezTo>
                <a:cubicBezTo>
                  <a:pt x="28" y="8"/>
                  <a:pt x="29" y="7"/>
                  <a:pt x="30" y="6"/>
                </a:cubicBezTo>
                <a:close/>
                <a:moveTo>
                  <a:pt x="16" y="13"/>
                </a:moveTo>
                <a:cubicBezTo>
                  <a:pt x="16" y="13"/>
                  <a:pt x="16" y="13"/>
                  <a:pt x="16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56" y="19"/>
                  <a:pt x="56" y="19"/>
                  <a:pt x="56" y="19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13"/>
                  <a:pt x="16" y="13"/>
                  <a:pt x="16" y="13"/>
                </a:cubicBezTo>
                <a:close/>
                <a:moveTo>
                  <a:pt x="66" y="78"/>
                </a:moveTo>
                <a:cubicBezTo>
                  <a:pt x="66" y="78"/>
                  <a:pt x="66" y="78"/>
                  <a:pt x="66" y="78"/>
                </a:cubicBezTo>
                <a:cubicBezTo>
                  <a:pt x="7" y="78"/>
                  <a:pt x="7" y="78"/>
                  <a:pt x="7" y="78"/>
                </a:cubicBezTo>
                <a:cubicBezTo>
                  <a:pt x="7" y="19"/>
                  <a:pt x="7" y="19"/>
                  <a:pt x="7" y="19"/>
                </a:cubicBezTo>
                <a:cubicBezTo>
                  <a:pt x="12" y="19"/>
                  <a:pt x="12" y="19"/>
                  <a:pt x="12" y="19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2"/>
                  <a:pt x="13" y="23"/>
                  <a:pt x="14" y="23"/>
                </a:cubicBezTo>
                <a:cubicBezTo>
                  <a:pt x="58" y="23"/>
                  <a:pt x="58" y="23"/>
                  <a:pt x="58" y="23"/>
                </a:cubicBezTo>
                <a:cubicBezTo>
                  <a:pt x="59" y="23"/>
                  <a:pt x="60" y="22"/>
                  <a:pt x="60" y="21"/>
                </a:cubicBezTo>
                <a:cubicBezTo>
                  <a:pt x="60" y="19"/>
                  <a:pt x="60" y="19"/>
                  <a:pt x="60" y="19"/>
                </a:cubicBezTo>
                <a:cubicBezTo>
                  <a:pt x="66" y="19"/>
                  <a:pt x="66" y="19"/>
                  <a:pt x="66" y="19"/>
                </a:cubicBezTo>
                <a:cubicBezTo>
                  <a:pt x="66" y="78"/>
                  <a:pt x="66" y="78"/>
                  <a:pt x="66" y="78"/>
                </a:cubicBezTo>
                <a:close/>
                <a:moveTo>
                  <a:pt x="54" y="34"/>
                </a:moveTo>
                <a:cubicBezTo>
                  <a:pt x="54" y="34"/>
                  <a:pt x="54" y="34"/>
                  <a:pt x="54" y="34"/>
                </a:cubicBezTo>
                <a:cubicBezTo>
                  <a:pt x="27" y="34"/>
                  <a:pt x="27" y="34"/>
                  <a:pt x="27" y="34"/>
                </a:cubicBezTo>
                <a:cubicBezTo>
                  <a:pt x="26" y="34"/>
                  <a:pt x="25" y="35"/>
                  <a:pt x="25" y="36"/>
                </a:cubicBezTo>
                <a:cubicBezTo>
                  <a:pt x="25" y="37"/>
                  <a:pt x="26" y="38"/>
                  <a:pt x="27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5" y="38"/>
                  <a:pt x="56" y="37"/>
                  <a:pt x="56" y="36"/>
                </a:cubicBezTo>
                <a:cubicBezTo>
                  <a:pt x="56" y="35"/>
                  <a:pt x="55" y="34"/>
                  <a:pt x="54" y="34"/>
                </a:cubicBezTo>
                <a:close/>
                <a:moveTo>
                  <a:pt x="54" y="61"/>
                </a:moveTo>
                <a:cubicBezTo>
                  <a:pt x="54" y="61"/>
                  <a:pt x="54" y="61"/>
                  <a:pt x="54" y="61"/>
                </a:cubicBezTo>
                <a:cubicBezTo>
                  <a:pt x="27" y="61"/>
                  <a:pt x="27" y="61"/>
                  <a:pt x="27" y="61"/>
                </a:cubicBezTo>
                <a:cubicBezTo>
                  <a:pt x="26" y="61"/>
                  <a:pt x="25" y="62"/>
                  <a:pt x="25" y="63"/>
                </a:cubicBezTo>
                <a:cubicBezTo>
                  <a:pt x="25" y="64"/>
                  <a:pt x="26" y="65"/>
                  <a:pt x="27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5" y="65"/>
                  <a:pt x="56" y="64"/>
                  <a:pt x="56" y="63"/>
                </a:cubicBezTo>
                <a:cubicBezTo>
                  <a:pt x="56" y="62"/>
                  <a:pt x="55" y="61"/>
                  <a:pt x="54" y="61"/>
                </a:cubicBezTo>
                <a:close/>
                <a:moveTo>
                  <a:pt x="54" y="48"/>
                </a:moveTo>
                <a:cubicBezTo>
                  <a:pt x="54" y="48"/>
                  <a:pt x="54" y="48"/>
                  <a:pt x="54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26" y="48"/>
                  <a:pt x="25" y="48"/>
                  <a:pt x="25" y="49"/>
                </a:cubicBezTo>
                <a:cubicBezTo>
                  <a:pt x="25" y="51"/>
                  <a:pt x="26" y="51"/>
                  <a:pt x="27" y="51"/>
                </a:cubicBezTo>
                <a:cubicBezTo>
                  <a:pt x="54" y="51"/>
                  <a:pt x="54" y="51"/>
                  <a:pt x="54" y="51"/>
                </a:cubicBezTo>
                <a:cubicBezTo>
                  <a:pt x="55" y="51"/>
                  <a:pt x="56" y="51"/>
                  <a:pt x="56" y="49"/>
                </a:cubicBezTo>
                <a:cubicBezTo>
                  <a:pt x="56" y="48"/>
                  <a:pt x="55" y="48"/>
                  <a:pt x="54" y="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6" name="Freeform 40"/>
          <p:cNvSpPr/>
          <p:nvPr/>
        </p:nvSpPr>
        <p:spPr bwMode="auto">
          <a:xfrm>
            <a:off x="5856288" y="1457325"/>
            <a:ext cx="176212" cy="158750"/>
          </a:xfrm>
          <a:custGeom>
            <a:avLst/>
            <a:gdLst>
              <a:gd name="T0" fmla="*/ 53723 w 82"/>
              <a:gd name="T1" fmla="*/ 75084 h 74"/>
              <a:gd name="T2" fmla="*/ 53723 w 82"/>
              <a:gd name="T3" fmla="*/ 75084 h 74"/>
              <a:gd name="T4" fmla="*/ 19340 w 82"/>
              <a:gd name="T5" fmla="*/ 109409 h 74"/>
              <a:gd name="T6" fmla="*/ 12894 w 82"/>
              <a:gd name="T7" fmla="*/ 124426 h 74"/>
              <a:gd name="T8" fmla="*/ 19340 w 82"/>
              <a:gd name="T9" fmla="*/ 139443 h 74"/>
              <a:gd name="T10" fmla="*/ 19340 w 82"/>
              <a:gd name="T11" fmla="*/ 139443 h 74"/>
              <a:gd name="T12" fmla="*/ 36532 w 82"/>
              <a:gd name="T13" fmla="*/ 145878 h 74"/>
              <a:gd name="T14" fmla="*/ 51574 w 82"/>
              <a:gd name="T15" fmla="*/ 139443 h 74"/>
              <a:gd name="T16" fmla="*/ 90255 w 82"/>
              <a:gd name="T17" fmla="*/ 100828 h 74"/>
              <a:gd name="T18" fmla="*/ 90255 w 82"/>
              <a:gd name="T19" fmla="*/ 100828 h 74"/>
              <a:gd name="T20" fmla="*/ 131085 w 82"/>
              <a:gd name="T21" fmla="*/ 60068 h 74"/>
              <a:gd name="T22" fmla="*/ 133233 w 82"/>
              <a:gd name="T23" fmla="*/ 53632 h 74"/>
              <a:gd name="T24" fmla="*/ 131085 w 82"/>
              <a:gd name="T25" fmla="*/ 47196 h 74"/>
              <a:gd name="T26" fmla="*/ 124638 w 82"/>
              <a:gd name="T27" fmla="*/ 42905 h 74"/>
              <a:gd name="T28" fmla="*/ 118191 w 82"/>
              <a:gd name="T29" fmla="*/ 47196 h 74"/>
              <a:gd name="T30" fmla="*/ 58021 w 82"/>
              <a:gd name="T31" fmla="*/ 105118 h 74"/>
              <a:gd name="T32" fmla="*/ 47276 w 82"/>
              <a:gd name="T33" fmla="*/ 105118 h 74"/>
              <a:gd name="T34" fmla="*/ 47276 w 82"/>
              <a:gd name="T35" fmla="*/ 96537 h 74"/>
              <a:gd name="T36" fmla="*/ 107446 w 82"/>
              <a:gd name="T37" fmla="*/ 36470 h 74"/>
              <a:gd name="T38" fmla="*/ 124638 w 82"/>
              <a:gd name="T39" fmla="*/ 30034 h 74"/>
              <a:gd name="T40" fmla="*/ 139680 w 82"/>
              <a:gd name="T41" fmla="*/ 36470 h 74"/>
              <a:gd name="T42" fmla="*/ 146127 w 82"/>
              <a:gd name="T43" fmla="*/ 53632 h 74"/>
              <a:gd name="T44" fmla="*/ 139680 w 82"/>
              <a:gd name="T45" fmla="*/ 68649 h 74"/>
              <a:gd name="T46" fmla="*/ 98851 w 82"/>
              <a:gd name="T47" fmla="*/ 111554 h 74"/>
              <a:gd name="T48" fmla="*/ 98851 w 82"/>
              <a:gd name="T49" fmla="*/ 111554 h 74"/>
              <a:gd name="T50" fmla="*/ 98851 w 82"/>
              <a:gd name="T51" fmla="*/ 111554 h 74"/>
              <a:gd name="T52" fmla="*/ 60170 w 82"/>
              <a:gd name="T53" fmla="*/ 150169 h 74"/>
              <a:gd name="T54" fmla="*/ 36532 w 82"/>
              <a:gd name="T55" fmla="*/ 158750 h 74"/>
              <a:gd name="T56" fmla="*/ 10745 w 82"/>
              <a:gd name="T57" fmla="*/ 150169 h 74"/>
              <a:gd name="T58" fmla="*/ 10745 w 82"/>
              <a:gd name="T59" fmla="*/ 150169 h 74"/>
              <a:gd name="T60" fmla="*/ 0 w 82"/>
              <a:gd name="T61" fmla="*/ 124426 h 74"/>
              <a:gd name="T62" fmla="*/ 10745 w 82"/>
              <a:gd name="T63" fmla="*/ 98682 h 74"/>
              <a:gd name="T64" fmla="*/ 49425 w 82"/>
              <a:gd name="T65" fmla="*/ 62213 h 74"/>
              <a:gd name="T66" fmla="*/ 49425 w 82"/>
              <a:gd name="T67" fmla="*/ 60068 h 74"/>
              <a:gd name="T68" fmla="*/ 96702 w 82"/>
              <a:gd name="T69" fmla="*/ 12872 h 74"/>
              <a:gd name="T70" fmla="*/ 131085 w 82"/>
              <a:gd name="T71" fmla="*/ 0 h 74"/>
              <a:gd name="T72" fmla="*/ 163318 w 82"/>
              <a:gd name="T73" fmla="*/ 12872 h 74"/>
              <a:gd name="T74" fmla="*/ 176212 w 82"/>
              <a:gd name="T75" fmla="*/ 45051 h 74"/>
              <a:gd name="T76" fmla="*/ 163318 w 82"/>
              <a:gd name="T77" fmla="*/ 77230 h 74"/>
              <a:gd name="T78" fmla="*/ 96702 w 82"/>
              <a:gd name="T79" fmla="*/ 143733 h 74"/>
              <a:gd name="T80" fmla="*/ 85957 w 82"/>
              <a:gd name="T81" fmla="*/ 143733 h 74"/>
              <a:gd name="T82" fmla="*/ 85957 w 82"/>
              <a:gd name="T83" fmla="*/ 135152 h 74"/>
              <a:gd name="T84" fmla="*/ 152574 w 82"/>
              <a:gd name="T85" fmla="*/ 68649 h 74"/>
              <a:gd name="T86" fmla="*/ 163318 w 82"/>
              <a:gd name="T87" fmla="*/ 45051 h 74"/>
              <a:gd name="T88" fmla="*/ 152574 w 82"/>
              <a:gd name="T89" fmla="*/ 21453 h 74"/>
              <a:gd name="T90" fmla="*/ 131085 w 82"/>
              <a:gd name="T91" fmla="*/ 12872 h 74"/>
              <a:gd name="T92" fmla="*/ 107446 w 82"/>
              <a:gd name="T93" fmla="*/ 21453 h 74"/>
              <a:gd name="T94" fmla="*/ 53723 w 82"/>
              <a:gd name="T95" fmla="*/ 75084 h 7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82" h="74">
                <a:moveTo>
                  <a:pt x="25" y="35"/>
                </a:moveTo>
                <a:cubicBezTo>
                  <a:pt x="25" y="35"/>
                  <a:pt x="25" y="35"/>
                  <a:pt x="25" y="35"/>
                </a:cubicBezTo>
                <a:cubicBezTo>
                  <a:pt x="9" y="51"/>
                  <a:pt x="9" y="51"/>
                  <a:pt x="9" y="51"/>
                </a:cubicBezTo>
                <a:cubicBezTo>
                  <a:pt x="7" y="53"/>
                  <a:pt x="6" y="55"/>
                  <a:pt x="6" y="58"/>
                </a:cubicBezTo>
                <a:cubicBezTo>
                  <a:pt x="6" y="61"/>
                  <a:pt x="7" y="63"/>
                  <a:pt x="9" y="65"/>
                </a:cubicBezTo>
                <a:cubicBezTo>
                  <a:pt x="9" y="65"/>
                  <a:pt x="9" y="65"/>
                  <a:pt x="9" y="65"/>
                </a:cubicBezTo>
                <a:cubicBezTo>
                  <a:pt x="11" y="67"/>
                  <a:pt x="14" y="68"/>
                  <a:pt x="17" y="68"/>
                </a:cubicBezTo>
                <a:cubicBezTo>
                  <a:pt x="19" y="68"/>
                  <a:pt x="22" y="67"/>
                  <a:pt x="24" y="65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61" y="28"/>
                  <a:pt x="61" y="28"/>
                  <a:pt x="61" y="28"/>
                </a:cubicBezTo>
                <a:cubicBezTo>
                  <a:pt x="62" y="27"/>
                  <a:pt x="62" y="26"/>
                  <a:pt x="62" y="25"/>
                </a:cubicBezTo>
                <a:cubicBezTo>
                  <a:pt x="62" y="24"/>
                  <a:pt x="62" y="23"/>
                  <a:pt x="61" y="22"/>
                </a:cubicBezTo>
                <a:cubicBezTo>
                  <a:pt x="60" y="21"/>
                  <a:pt x="59" y="20"/>
                  <a:pt x="58" y="20"/>
                </a:cubicBezTo>
                <a:cubicBezTo>
                  <a:pt x="57" y="20"/>
                  <a:pt x="55" y="21"/>
                  <a:pt x="55" y="22"/>
                </a:cubicBezTo>
                <a:cubicBezTo>
                  <a:pt x="27" y="49"/>
                  <a:pt x="27" y="49"/>
                  <a:pt x="27" y="49"/>
                </a:cubicBezTo>
                <a:cubicBezTo>
                  <a:pt x="26" y="51"/>
                  <a:pt x="24" y="51"/>
                  <a:pt x="22" y="49"/>
                </a:cubicBezTo>
                <a:cubicBezTo>
                  <a:pt x="21" y="48"/>
                  <a:pt x="21" y="46"/>
                  <a:pt x="22" y="45"/>
                </a:cubicBezTo>
                <a:cubicBezTo>
                  <a:pt x="50" y="17"/>
                  <a:pt x="50" y="17"/>
                  <a:pt x="50" y="17"/>
                </a:cubicBezTo>
                <a:cubicBezTo>
                  <a:pt x="52" y="15"/>
                  <a:pt x="55" y="14"/>
                  <a:pt x="58" y="14"/>
                </a:cubicBezTo>
                <a:cubicBezTo>
                  <a:pt x="60" y="14"/>
                  <a:pt x="63" y="15"/>
                  <a:pt x="65" y="17"/>
                </a:cubicBezTo>
                <a:cubicBezTo>
                  <a:pt x="67" y="19"/>
                  <a:pt x="68" y="22"/>
                  <a:pt x="68" y="25"/>
                </a:cubicBezTo>
                <a:cubicBezTo>
                  <a:pt x="68" y="28"/>
                  <a:pt x="67" y="30"/>
                  <a:pt x="65" y="3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28" y="70"/>
                  <a:pt x="28" y="70"/>
                  <a:pt x="28" y="70"/>
                </a:cubicBezTo>
                <a:cubicBezTo>
                  <a:pt x="25" y="73"/>
                  <a:pt x="21" y="74"/>
                  <a:pt x="17" y="74"/>
                </a:cubicBezTo>
                <a:cubicBezTo>
                  <a:pt x="12" y="74"/>
                  <a:pt x="8" y="73"/>
                  <a:pt x="5" y="70"/>
                </a:cubicBezTo>
                <a:cubicBezTo>
                  <a:pt x="5" y="70"/>
                  <a:pt x="5" y="70"/>
                  <a:pt x="5" y="70"/>
                </a:cubicBezTo>
                <a:cubicBezTo>
                  <a:pt x="2" y="66"/>
                  <a:pt x="0" y="62"/>
                  <a:pt x="0" y="58"/>
                </a:cubicBezTo>
                <a:cubicBezTo>
                  <a:pt x="0" y="54"/>
                  <a:pt x="2" y="50"/>
                  <a:pt x="5" y="46"/>
                </a:cubicBezTo>
                <a:cubicBezTo>
                  <a:pt x="23" y="29"/>
                  <a:pt x="23" y="29"/>
                  <a:pt x="23" y="29"/>
                </a:cubicBezTo>
                <a:cubicBezTo>
                  <a:pt x="23" y="28"/>
                  <a:pt x="23" y="28"/>
                  <a:pt x="23" y="28"/>
                </a:cubicBezTo>
                <a:cubicBezTo>
                  <a:pt x="45" y="6"/>
                  <a:pt x="45" y="6"/>
                  <a:pt x="45" y="6"/>
                </a:cubicBezTo>
                <a:cubicBezTo>
                  <a:pt x="50" y="2"/>
                  <a:pt x="55" y="0"/>
                  <a:pt x="61" y="0"/>
                </a:cubicBezTo>
                <a:cubicBezTo>
                  <a:pt x="66" y="0"/>
                  <a:pt x="71" y="2"/>
                  <a:pt x="76" y="6"/>
                </a:cubicBezTo>
                <a:cubicBezTo>
                  <a:pt x="80" y="10"/>
                  <a:pt x="82" y="16"/>
                  <a:pt x="82" y="21"/>
                </a:cubicBezTo>
                <a:cubicBezTo>
                  <a:pt x="82" y="26"/>
                  <a:pt x="80" y="32"/>
                  <a:pt x="76" y="36"/>
                </a:cubicBezTo>
                <a:cubicBezTo>
                  <a:pt x="45" y="67"/>
                  <a:pt x="45" y="67"/>
                  <a:pt x="45" y="67"/>
                </a:cubicBezTo>
                <a:cubicBezTo>
                  <a:pt x="43" y="68"/>
                  <a:pt x="41" y="68"/>
                  <a:pt x="40" y="67"/>
                </a:cubicBezTo>
                <a:cubicBezTo>
                  <a:pt x="39" y="66"/>
                  <a:pt x="39" y="64"/>
                  <a:pt x="40" y="63"/>
                </a:cubicBezTo>
                <a:cubicBezTo>
                  <a:pt x="71" y="32"/>
                  <a:pt x="71" y="32"/>
                  <a:pt x="71" y="32"/>
                </a:cubicBezTo>
                <a:cubicBezTo>
                  <a:pt x="74" y="29"/>
                  <a:pt x="76" y="25"/>
                  <a:pt x="76" y="21"/>
                </a:cubicBezTo>
                <a:cubicBezTo>
                  <a:pt x="76" y="17"/>
                  <a:pt x="74" y="13"/>
                  <a:pt x="71" y="10"/>
                </a:cubicBezTo>
                <a:cubicBezTo>
                  <a:pt x="68" y="7"/>
                  <a:pt x="64" y="6"/>
                  <a:pt x="61" y="6"/>
                </a:cubicBezTo>
                <a:cubicBezTo>
                  <a:pt x="57" y="6"/>
                  <a:pt x="53" y="7"/>
                  <a:pt x="50" y="10"/>
                </a:cubicBezTo>
                <a:cubicBezTo>
                  <a:pt x="25" y="35"/>
                  <a:pt x="25" y="35"/>
                  <a:pt x="25" y="3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7" name="Freeform 41"/>
          <p:cNvSpPr>
            <a:spLocks noEditPoints="1"/>
          </p:cNvSpPr>
          <p:nvPr/>
        </p:nvSpPr>
        <p:spPr bwMode="auto">
          <a:xfrm>
            <a:off x="5003800" y="2374900"/>
            <a:ext cx="165100" cy="163513"/>
          </a:xfrm>
          <a:custGeom>
            <a:avLst/>
            <a:gdLst>
              <a:gd name="T0" fmla="*/ 128170 w 76"/>
              <a:gd name="T1" fmla="*/ 6541 h 75"/>
              <a:gd name="T2" fmla="*/ 110791 w 76"/>
              <a:gd name="T3" fmla="*/ 0 h 75"/>
              <a:gd name="T4" fmla="*/ 2172 w 76"/>
              <a:gd name="T5" fmla="*/ 98108 h 75"/>
              <a:gd name="T6" fmla="*/ 2172 w 76"/>
              <a:gd name="T7" fmla="*/ 98108 h 75"/>
              <a:gd name="T8" fmla="*/ 2172 w 76"/>
              <a:gd name="T9" fmla="*/ 98108 h 75"/>
              <a:gd name="T10" fmla="*/ 2172 w 76"/>
              <a:gd name="T11" fmla="*/ 98108 h 75"/>
              <a:gd name="T12" fmla="*/ 2172 w 76"/>
              <a:gd name="T13" fmla="*/ 98108 h 75"/>
              <a:gd name="T14" fmla="*/ 2172 w 76"/>
              <a:gd name="T15" fmla="*/ 100288 h 75"/>
              <a:gd name="T16" fmla="*/ 2172 w 76"/>
              <a:gd name="T17" fmla="*/ 100288 h 75"/>
              <a:gd name="T18" fmla="*/ 2172 w 76"/>
              <a:gd name="T19" fmla="*/ 100288 h 75"/>
              <a:gd name="T20" fmla="*/ 2172 w 76"/>
              <a:gd name="T21" fmla="*/ 100288 h 75"/>
              <a:gd name="T22" fmla="*/ 2172 w 76"/>
              <a:gd name="T23" fmla="*/ 100288 h 75"/>
              <a:gd name="T24" fmla="*/ 2172 w 76"/>
              <a:gd name="T25" fmla="*/ 100288 h 75"/>
              <a:gd name="T26" fmla="*/ 0 w 76"/>
              <a:gd name="T27" fmla="*/ 100288 h 75"/>
              <a:gd name="T28" fmla="*/ 0 w 76"/>
              <a:gd name="T29" fmla="*/ 100288 h 75"/>
              <a:gd name="T30" fmla="*/ 0 w 76"/>
              <a:gd name="T31" fmla="*/ 100288 h 75"/>
              <a:gd name="T32" fmla="*/ 0 w 76"/>
              <a:gd name="T33" fmla="*/ 102468 h 75"/>
              <a:gd name="T34" fmla="*/ 0 w 76"/>
              <a:gd name="T35" fmla="*/ 102468 h 75"/>
              <a:gd name="T36" fmla="*/ 0 w 76"/>
              <a:gd name="T37" fmla="*/ 102468 h 75"/>
              <a:gd name="T38" fmla="*/ 0 w 76"/>
              <a:gd name="T39" fmla="*/ 102468 h 75"/>
              <a:gd name="T40" fmla="*/ 62999 w 76"/>
              <a:gd name="T41" fmla="*/ 163513 h 75"/>
              <a:gd name="T42" fmla="*/ 62999 w 76"/>
              <a:gd name="T43" fmla="*/ 163513 h 75"/>
              <a:gd name="T44" fmla="*/ 62999 w 76"/>
              <a:gd name="T45" fmla="*/ 163513 h 75"/>
              <a:gd name="T46" fmla="*/ 62999 w 76"/>
              <a:gd name="T47" fmla="*/ 163513 h 75"/>
              <a:gd name="T48" fmla="*/ 65171 w 76"/>
              <a:gd name="T49" fmla="*/ 163513 h 75"/>
              <a:gd name="T50" fmla="*/ 65171 w 76"/>
              <a:gd name="T51" fmla="*/ 163513 h 75"/>
              <a:gd name="T52" fmla="*/ 65171 w 76"/>
              <a:gd name="T53" fmla="*/ 163513 h 75"/>
              <a:gd name="T54" fmla="*/ 65171 w 76"/>
              <a:gd name="T55" fmla="*/ 163513 h 75"/>
              <a:gd name="T56" fmla="*/ 65171 w 76"/>
              <a:gd name="T57" fmla="*/ 163513 h 75"/>
              <a:gd name="T58" fmla="*/ 67343 w 76"/>
              <a:gd name="T59" fmla="*/ 163513 h 75"/>
              <a:gd name="T60" fmla="*/ 156411 w 76"/>
              <a:gd name="T61" fmla="*/ 71946 h 75"/>
              <a:gd name="T62" fmla="*/ 80378 w 76"/>
              <a:gd name="T63" fmla="*/ 39243 h 75"/>
              <a:gd name="T64" fmla="*/ 26068 w 76"/>
              <a:gd name="T65" fmla="*/ 111189 h 75"/>
              <a:gd name="T66" fmla="*/ 15207 w 76"/>
              <a:gd name="T67" fmla="*/ 150432 h 75"/>
              <a:gd name="T68" fmla="*/ 45620 w 76"/>
              <a:gd name="T69" fmla="*/ 150432 h 75"/>
              <a:gd name="T70" fmla="*/ 30413 w 76"/>
              <a:gd name="T71" fmla="*/ 117729 h 75"/>
              <a:gd name="T72" fmla="*/ 47792 w 76"/>
              <a:gd name="T73" fmla="*/ 132991 h 75"/>
              <a:gd name="T74" fmla="*/ 62999 w 76"/>
              <a:gd name="T75" fmla="*/ 148252 h 75"/>
              <a:gd name="T76" fmla="*/ 125997 w 76"/>
              <a:gd name="T77" fmla="*/ 82847 h 75"/>
              <a:gd name="T78" fmla="*/ 149893 w 76"/>
              <a:gd name="T79" fmla="*/ 54504 h 75"/>
              <a:gd name="T80" fmla="*/ 136859 w 76"/>
              <a:gd name="T81" fmla="*/ 74126 h 75"/>
              <a:gd name="T82" fmla="*/ 95584 w 76"/>
              <a:gd name="T83" fmla="*/ 23982 h 75"/>
              <a:gd name="T84" fmla="*/ 110791 w 76"/>
              <a:gd name="T85" fmla="*/ 13081 h 75"/>
              <a:gd name="T86" fmla="*/ 149893 w 76"/>
              <a:gd name="T87" fmla="*/ 54504 h 7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76" h="75">
                <a:moveTo>
                  <a:pt x="76" y="25"/>
                </a:moveTo>
                <a:cubicBezTo>
                  <a:pt x="76" y="22"/>
                  <a:pt x="75" y="19"/>
                  <a:pt x="72" y="17"/>
                </a:cubicBezTo>
                <a:cubicBezTo>
                  <a:pt x="59" y="3"/>
                  <a:pt x="59" y="3"/>
                  <a:pt x="59" y="3"/>
                </a:cubicBezTo>
                <a:cubicBezTo>
                  <a:pt x="57" y="1"/>
                  <a:pt x="54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48" y="0"/>
                  <a:pt x="45" y="1"/>
                  <a:pt x="43" y="3"/>
                </a:cubicBezTo>
                <a:cubicBezTo>
                  <a:pt x="29" y="17"/>
                  <a:pt x="15" y="31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4"/>
                  <a:pt x="2" y="75"/>
                  <a:pt x="3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45" y="61"/>
                  <a:pt x="58" y="47"/>
                  <a:pt x="72" y="33"/>
                </a:cubicBezTo>
                <a:cubicBezTo>
                  <a:pt x="75" y="31"/>
                  <a:pt x="76" y="28"/>
                  <a:pt x="76" y="25"/>
                </a:cubicBezTo>
                <a:cubicBezTo>
                  <a:pt x="76" y="25"/>
                  <a:pt x="76" y="25"/>
                  <a:pt x="76" y="25"/>
                </a:cubicBezTo>
                <a:close/>
                <a:moveTo>
                  <a:pt x="37" y="18"/>
                </a:moveTo>
                <a:cubicBezTo>
                  <a:pt x="37" y="18"/>
                  <a:pt x="37" y="18"/>
                  <a:pt x="37" y="18"/>
                </a:cubicBezTo>
                <a:cubicBezTo>
                  <a:pt x="41" y="21"/>
                  <a:pt x="41" y="21"/>
                  <a:pt x="41" y="21"/>
                </a:cubicBezTo>
                <a:cubicBezTo>
                  <a:pt x="12" y="51"/>
                  <a:pt x="12" y="51"/>
                  <a:pt x="12" y="51"/>
                </a:cubicBezTo>
                <a:cubicBezTo>
                  <a:pt x="8" y="47"/>
                  <a:pt x="8" y="47"/>
                  <a:pt x="8" y="47"/>
                </a:cubicBezTo>
                <a:cubicBezTo>
                  <a:pt x="37" y="18"/>
                  <a:pt x="37" y="18"/>
                  <a:pt x="37" y="18"/>
                </a:cubicBezTo>
                <a:close/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55"/>
                  <a:pt x="7" y="55"/>
                  <a:pt x="7" y="55"/>
                </a:cubicBezTo>
                <a:cubicBezTo>
                  <a:pt x="21" y="69"/>
                  <a:pt x="21" y="69"/>
                  <a:pt x="21" y="69"/>
                </a:cubicBezTo>
                <a:cubicBezTo>
                  <a:pt x="7" y="69"/>
                  <a:pt x="7" y="69"/>
                  <a:pt x="7" y="69"/>
                </a:cubicBezTo>
                <a:close/>
                <a:moveTo>
                  <a:pt x="14" y="54"/>
                </a:moveTo>
                <a:cubicBezTo>
                  <a:pt x="14" y="54"/>
                  <a:pt x="14" y="54"/>
                  <a:pt x="14" y="54"/>
                </a:cubicBezTo>
                <a:cubicBezTo>
                  <a:pt x="44" y="24"/>
                  <a:pt x="44" y="24"/>
                  <a:pt x="44" y="24"/>
                </a:cubicBezTo>
                <a:cubicBezTo>
                  <a:pt x="52" y="32"/>
                  <a:pt x="52" y="32"/>
                  <a:pt x="52" y="32"/>
                </a:cubicBezTo>
                <a:cubicBezTo>
                  <a:pt x="22" y="61"/>
                  <a:pt x="22" y="61"/>
                  <a:pt x="22" y="61"/>
                </a:cubicBezTo>
                <a:cubicBezTo>
                  <a:pt x="14" y="54"/>
                  <a:pt x="14" y="54"/>
                  <a:pt x="14" y="54"/>
                </a:cubicBezTo>
                <a:close/>
                <a:moveTo>
                  <a:pt x="29" y="68"/>
                </a:moveTo>
                <a:cubicBezTo>
                  <a:pt x="29" y="68"/>
                  <a:pt x="29" y="68"/>
                  <a:pt x="29" y="68"/>
                </a:cubicBezTo>
                <a:cubicBezTo>
                  <a:pt x="25" y="64"/>
                  <a:pt x="25" y="64"/>
                  <a:pt x="25" y="64"/>
                </a:cubicBezTo>
                <a:cubicBezTo>
                  <a:pt x="54" y="35"/>
                  <a:pt x="54" y="35"/>
                  <a:pt x="54" y="35"/>
                </a:cubicBezTo>
                <a:cubicBezTo>
                  <a:pt x="58" y="38"/>
                  <a:pt x="58" y="38"/>
                  <a:pt x="58" y="38"/>
                </a:cubicBezTo>
                <a:cubicBezTo>
                  <a:pt x="29" y="68"/>
                  <a:pt x="29" y="68"/>
                  <a:pt x="29" y="68"/>
                </a:cubicBezTo>
                <a:close/>
                <a:moveTo>
                  <a:pt x="69" y="25"/>
                </a:moveTo>
                <a:cubicBezTo>
                  <a:pt x="69" y="25"/>
                  <a:pt x="69" y="25"/>
                  <a:pt x="69" y="25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26"/>
                  <a:pt x="69" y="28"/>
                  <a:pt x="68" y="29"/>
                </a:cubicBezTo>
                <a:cubicBezTo>
                  <a:pt x="63" y="34"/>
                  <a:pt x="63" y="34"/>
                  <a:pt x="63" y="34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3"/>
                  <a:pt x="42" y="13"/>
                  <a:pt x="42" y="13"/>
                </a:cubicBezTo>
                <a:cubicBezTo>
                  <a:pt x="44" y="11"/>
                  <a:pt x="44" y="11"/>
                  <a:pt x="44" y="11"/>
                </a:cubicBezTo>
                <a:cubicBezTo>
                  <a:pt x="47" y="8"/>
                  <a:pt x="47" y="8"/>
                  <a:pt x="47" y="8"/>
                </a:cubicBezTo>
                <a:cubicBezTo>
                  <a:pt x="48" y="7"/>
                  <a:pt x="50" y="6"/>
                  <a:pt x="51" y="6"/>
                </a:cubicBezTo>
                <a:cubicBezTo>
                  <a:pt x="51" y="6"/>
                  <a:pt x="51" y="6"/>
                  <a:pt x="51" y="6"/>
                </a:cubicBezTo>
                <a:cubicBezTo>
                  <a:pt x="52" y="6"/>
                  <a:pt x="54" y="7"/>
                  <a:pt x="55" y="8"/>
                </a:cubicBezTo>
                <a:cubicBezTo>
                  <a:pt x="68" y="21"/>
                  <a:pt x="68" y="21"/>
                  <a:pt x="68" y="21"/>
                </a:cubicBezTo>
                <a:cubicBezTo>
                  <a:pt x="69" y="22"/>
                  <a:pt x="69" y="23"/>
                  <a:pt x="69" y="25"/>
                </a:cubicBezTo>
                <a:cubicBezTo>
                  <a:pt x="69" y="25"/>
                  <a:pt x="69" y="25"/>
                  <a:pt x="69" y="2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4621213" y="2598738"/>
            <a:ext cx="9366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800" dirty="0" smtClean="0">
                <a:solidFill>
                  <a:schemeClr val="bg1"/>
                </a:solidFill>
              </a:rPr>
              <a:t>有</a:t>
            </a:r>
            <a:endParaRPr kumimoji="0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4379" name="Rectangle 43"/>
          <p:cNvSpPr>
            <a:spLocks noChangeArrowheads="1"/>
          </p:cNvSpPr>
          <p:nvPr/>
        </p:nvSpPr>
        <p:spPr bwMode="auto">
          <a:xfrm>
            <a:off x="5476875" y="1713700"/>
            <a:ext cx="9366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800" dirty="0" smtClean="0">
                <a:solidFill>
                  <a:schemeClr val="bg1"/>
                </a:solidFill>
              </a:rPr>
              <a:t>山</a:t>
            </a:r>
            <a:endParaRPr kumimoji="0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4380" name="Rectangle 44"/>
          <p:cNvSpPr>
            <a:spLocks noChangeArrowheads="1"/>
          </p:cNvSpPr>
          <p:nvPr/>
        </p:nvSpPr>
        <p:spPr bwMode="auto">
          <a:xfrm>
            <a:off x="6731000" y="1856576"/>
            <a:ext cx="9366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800" dirty="0" smtClean="0">
                <a:solidFill>
                  <a:schemeClr val="bg1"/>
                </a:solidFill>
              </a:rPr>
              <a:t>家</a:t>
            </a:r>
            <a:endParaRPr kumimoji="0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4381" name="Rectangle 45"/>
          <p:cNvSpPr>
            <a:spLocks noChangeArrowheads="1"/>
          </p:cNvSpPr>
          <p:nvPr/>
        </p:nvSpPr>
        <p:spPr bwMode="auto">
          <a:xfrm>
            <a:off x="7586663" y="2855913"/>
            <a:ext cx="9366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800" dirty="0" smtClean="0">
                <a:solidFill>
                  <a:schemeClr val="bg1"/>
                </a:solidFill>
              </a:rPr>
              <a:t>园</a:t>
            </a:r>
            <a:endParaRPr kumimoji="0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4384" name="Freeform 48"/>
          <p:cNvSpPr>
            <a:spLocks noEditPoints="1"/>
          </p:cNvSpPr>
          <p:nvPr/>
        </p:nvSpPr>
        <p:spPr bwMode="auto">
          <a:xfrm>
            <a:off x="285720" y="1070758"/>
            <a:ext cx="165100" cy="163513"/>
          </a:xfrm>
          <a:custGeom>
            <a:avLst/>
            <a:gdLst>
              <a:gd name="T0" fmla="*/ 59 w 76"/>
              <a:gd name="T1" fmla="*/ 3 h 75"/>
              <a:gd name="T2" fmla="*/ 51 w 76"/>
              <a:gd name="T3" fmla="*/ 0 h 75"/>
              <a:gd name="T4" fmla="*/ 1 w 76"/>
              <a:gd name="T5" fmla="*/ 45 h 75"/>
              <a:gd name="T6" fmla="*/ 1 w 76"/>
              <a:gd name="T7" fmla="*/ 45 h 75"/>
              <a:gd name="T8" fmla="*/ 1 w 76"/>
              <a:gd name="T9" fmla="*/ 45 h 75"/>
              <a:gd name="T10" fmla="*/ 1 w 76"/>
              <a:gd name="T11" fmla="*/ 45 h 75"/>
              <a:gd name="T12" fmla="*/ 1 w 76"/>
              <a:gd name="T13" fmla="*/ 45 h 75"/>
              <a:gd name="T14" fmla="*/ 1 w 76"/>
              <a:gd name="T15" fmla="*/ 46 h 75"/>
              <a:gd name="T16" fmla="*/ 1 w 76"/>
              <a:gd name="T17" fmla="*/ 46 h 75"/>
              <a:gd name="T18" fmla="*/ 1 w 76"/>
              <a:gd name="T19" fmla="*/ 46 h 75"/>
              <a:gd name="T20" fmla="*/ 1 w 76"/>
              <a:gd name="T21" fmla="*/ 46 h 75"/>
              <a:gd name="T22" fmla="*/ 1 w 76"/>
              <a:gd name="T23" fmla="*/ 46 h 75"/>
              <a:gd name="T24" fmla="*/ 1 w 76"/>
              <a:gd name="T25" fmla="*/ 46 h 75"/>
              <a:gd name="T26" fmla="*/ 0 w 76"/>
              <a:gd name="T27" fmla="*/ 46 h 75"/>
              <a:gd name="T28" fmla="*/ 0 w 76"/>
              <a:gd name="T29" fmla="*/ 46 h 75"/>
              <a:gd name="T30" fmla="*/ 0 w 76"/>
              <a:gd name="T31" fmla="*/ 46 h 75"/>
              <a:gd name="T32" fmla="*/ 0 w 76"/>
              <a:gd name="T33" fmla="*/ 47 h 75"/>
              <a:gd name="T34" fmla="*/ 0 w 76"/>
              <a:gd name="T35" fmla="*/ 47 h 75"/>
              <a:gd name="T36" fmla="*/ 0 w 76"/>
              <a:gd name="T37" fmla="*/ 47 h 75"/>
              <a:gd name="T38" fmla="*/ 0 w 76"/>
              <a:gd name="T39" fmla="*/ 47 h 75"/>
              <a:gd name="T40" fmla="*/ 29 w 76"/>
              <a:gd name="T41" fmla="*/ 75 h 75"/>
              <a:gd name="T42" fmla="*/ 29 w 76"/>
              <a:gd name="T43" fmla="*/ 75 h 75"/>
              <a:gd name="T44" fmla="*/ 29 w 76"/>
              <a:gd name="T45" fmla="*/ 75 h 75"/>
              <a:gd name="T46" fmla="*/ 29 w 76"/>
              <a:gd name="T47" fmla="*/ 75 h 75"/>
              <a:gd name="T48" fmla="*/ 30 w 76"/>
              <a:gd name="T49" fmla="*/ 75 h 75"/>
              <a:gd name="T50" fmla="*/ 30 w 76"/>
              <a:gd name="T51" fmla="*/ 75 h 75"/>
              <a:gd name="T52" fmla="*/ 30 w 76"/>
              <a:gd name="T53" fmla="*/ 75 h 75"/>
              <a:gd name="T54" fmla="*/ 30 w 76"/>
              <a:gd name="T55" fmla="*/ 75 h 75"/>
              <a:gd name="T56" fmla="*/ 30 w 76"/>
              <a:gd name="T57" fmla="*/ 75 h 75"/>
              <a:gd name="T58" fmla="*/ 31 w 76"/>
              <a:gd name="T59" fmla="*/ 75 h 75"/>
              <a:gd name="T60" fmla="*/ 72 w 76"/>
              <a:gd name="T61" fmla="*/ 33 h 75"/>
              <a:gd name="T62" fmla="*/ 37 w 76"/>
              <a:gd name="T63" fmla="*/ 18 h 75"/>
              <a:gd name="T64" fmla="*/ 12 w 76"/>
              <a:gd name="T65" fmla="*/ 51 h 75"/>
              <a:gd name="T66" fmla="*/ 7 w 76"/>
              <a:gd name="T67" fmla="*/ 69 h 75"/>
              <a:gd name="T68" fmla="*/ 21 w 76"/>
              <a:gd name="T69" fmla="*/ 69 h 75"/>
              <a:gd name="T70" fmla="*/ 14 w 76"/>
              <a:gd name="T71" fmla="*/ 54 h 75"/>
              <a:gd name="T72" fmla="*/ 22 w 76"/>
              <a:gd name="T73" fmla="*/ 61 h 75"/>
              <a:gd name="T74" fmla="*/ 29 w 76"/>
              <a:gd name="T75" fmla="*/ 68 h 75"/>
              <a:gd name="T76" fmla="*/ 58 w 76"/>
              <a:gd name="T77" fmla="*/ 38 h 75"/>
              <a:gd name="T78" fmla="*/ 69 w 76"/>
              <a:gd name="T79" fmla="*/ 25 h 75"/>
              <a:gd name="T80" fmla="*/ 63 w 76"/>
              <a:gd name="T81" fmla="*/ 34 h 75"/>
              <a:gd name="T82" fmla="*/ 44 w 76"/>
              <a:gd name="T83" fmla="*/ 11 h 75"/>
              <a:gd name="T84" fmla="*/ 51 w 76"/>
              <a:gd name="T85" fmla="*/ 6 h 75"/>
              <a:gd name="T86" fmla="*/ 69 w 76"/>
              <a:gd name="T87" fmla="*/ 25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6" h="75">
                <a:moveTo>
                  <a:pt x="76" y="25"/>
                </a:moveTo>
                <a:cubicBezTo>
                  <a:pt x="76" y="22"/>
                  <a:pt x="75" y="19"/>
                  <a:pt x="72" y="17"/>
                </a:cubicBezTo>
                <a:cubicBezTo>
                  <a:pt x="59" y="3"/>
                  <a:pt x="59" y="3"/>
                  <a:pt x="59" y="3"/>
                </a:cubicBezTo>
                <a:cubicBezTo>
                  <a:pt x="57" y="1"/>
                  <a:pt x="54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48" y="0"/>
                  <a:pt x="45" y="1"/>
                  <a:pt x="43" y="3"/>
                </a:cubicBezTo>
                <a:cubicBezTo>
                  <a:pt x="29" y="17"/>
                  <a:pt x="15" y="31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4"/>
                  <a:pt x="2" y="75"/>
                  <a:pt x="3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45" y="61"/>
                  <a:pt x="58" y="47"/>
                  <a:pt x="72" y="33"/>
                </a:cubicBezTo>
                <a:cubicBezTo>
                  <a:pt x="75" y="31"/>
                  <a:pt x="76" y="28"/>
                  <a:pt x="76" y="25"/>
                </a:cubicBezTo>
                <a:cubicBezTo>
                  <a:pt x="76" y="25"/>
                  <a:pt x="76" y="25"/>
                  <a:pt x="76" y="25"/>
                </a:cubicBezTo>
                <a:close/>
                <a:moveTo>
                  <a:pt x="37" y="18"/>
                </a:moveTo>
                <a:cubicBezTo>
                  <a:pt x="37" y="18"/>
                  <a:pt x="37" y="18"/>
                  <a:pt x="37" y="18"/>
                </a:cubicBezTo>
                <a:cubicBezTo>
                  <a:pt x="41" y="21"/>
                  <a:pt x="41" y="21"/>
                  <a:pt x="41" y="21"/>
                </a:cubicBezTo>
                <a:cubicBezTo>
                  <a:pt x="12" y="51"/>
                  <a:pt x="12" y="51"/>
                  <a:pt x="12" y="51"/>
                </a:cubicBezTo>
                <a:cubicBezTo>
                  <a:pt x="8" y="47"/>
                  <a:pt x="8" y="47"/>
                  <a:pt x="8" y="47"/>
                </a:cubicBezTo>
                <a:cubicBezTo>
                  <a:pt x="37" y="18"/>
                  <a:pt x="37" y="18"/>
                  <a:pt x="37" y="18"/>
                </a:cubicBezTo>
                <a:close/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55"/>
                  <a:pt x="7" y="55"/>
                  <a:pt x="7" y="55"/>
                </a:cubicBezTo>
                <a:cubicBezTo>
                  <a:pt x="21" y="69"/>
                  <a:pt x="21" y="69"/>
                  <a:pt x="21" y="69"/>
                </a:cubicBezTo>
                <a:cubicBezTo>
                  <a:pt x="7" y="69"/>
                  <a:pt x="7" y="69"/>
                  <a:pt x="7" y="69"/>
                </a:cubicBezTo>
                <a:close/>
                <a:moveTo>
                  <a:pt x="14" y="54"/>
                </a:moveTo>
                <a:cubicBezTo>
                  <a:pt x="14" y="54"/>
                  <a:pt x="14" y="54"/>
                  <a:pt x="14" y="54"/>
                </a:cubicBezTo>
                <a:cubicBezTo>
                  <a:pt x="44" y="24"/>
                  <a:pt x="44" y="24"/>
                  <a:pt x="44" y="24"/>
                </a:cubicBezTo>
                <a:cubicBezTo>
                  <a:pt x="52" y="32"/>
                  <a:pt x="52" y="32"/>
                  <a:pt x="52" y="32"/>
                </a:cubicBezTo>
                <a:cubicBezTo>
                  <a:pt x="22" y="61"/>
                  <a:pt x="22" y="61"/>
                  <a:pt x="22" y="61"/>
                </a:cubicBezTo>
                <a:cubicBezTo>
                  <a:pt x="14" y="54"/>
                  <a:pt x="14" y="54"/>
                  <a:pt x="14" y="54"/>
                </a:cubicBezTo>
                <a:close/>
                <a:moveTo>
                  <a:pt x="29" y="68"/>
                </a:moveTo>
                <a:cubicBezTo>
                  <a:pt x="29" y="68"/>
                  <a:pt x="29" y="68"/>
                  <a:pt x="29" y="68"/>
                </a:cubicBezTo>
                <a:cubicBezTo>
                  <a:pt x="25" y="64"/>
                  <a:pt x="25" y="64"/>
                  <a:pt x="25" y="64"/>
                </a:cubicBezTo>
                <a:cubicBezTo>
                  <a:pt x="54" y="35"/>
                  <a:pt x="54" y="35"/>
                  <a:pt x="54" y="35"/>
                </a:cubicBezTo>
                <a:cubicBezTo>
                  <a:pt x="58" y="38"/>
                  <a:pt x="58" y="38"/>
                  <a:pt x="58" y="38"/>
                </a:cubicBezTo>
                <a:cubicBezTo>
                  <a:pt x="29" y="68"/>
                  <a:pt x="29" y="68"/>
                  <a:pt x="29" y="68"/>
                </a:cubicBezTo>
                <a:close/>
                <a:moveTo>
                  <a:pt x="69" y="25"/>
                </a:moveTo>
                <a:cubicBezTo>
                  <a:pt x="69" y="25"/>
                  <a:pt x="69" y="25"/>
                  <a:pt x="69" y="25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26"/>
                  <a:pt x="69" y="28"/>
                  <a:pt x="68" y="29"/>
                </a:cubicBezTo>
                <a:cubicBezTo>
                  <a:pt x="63" y="34"/>
                  <a:pt x="63" y="34"/>
                  <a:pt x="63" y="34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3"/>
                  <a:pt x="42" y="13"/>
                  <a:pt x="42" y="13"/>
                </a:cubicBezTo>
                <a:cubicBezTo>
                  <a:pt x="44" y="11"/>
                  <a:pt x="44" y="11"/>
                  <a:pt x="44" y="11"/>
                </a:cubicBezTo>
                <a:cubicBezTo>
                  <a:pt x="47" y="8"/>
                  <a:pt x="47" y="8"/>
                  <a:pt x="47" y="8"/>
                </a:cubicBezTo>
                <a:cubicBezTo>
                  <a:pt x="48" y="7"/>
                  <a:pt x="50" y="6"/>
                  <a:pt x="51" y="6"/>
                </a:cubicBezTo>
                <a:cubicBezTo>
                  <a:pt x="51" y="6"/>
                  <a:pt x="51" y="6"/>
                  <a:pt x="51" y="6"/>
                </a:cubicBezTo>
                <a:cubicBezTo>
                  <a:pt x="52" y="6"/>
                  <a:pt x="54" y="7"/>
                  <a:pt x="55" y="8"/>
                </a:cubicBezTo>
                <a:cubicBezTo>
                  <a:pt x="68" y="21"/>
                  <a:pt x="68" y="21"/>
                  <a:pt x="68" y="21"/>
                </a:cubicBezTo>
                <a:cubicBezTo>
                  <a:pt x="69" y="22"/>
                  <a:pt x="69" y="23"/>
                  <a:pt x="69" y="25"/>
                </a:cubicBezTo>
                <a:cubicBezTo>
                  <a:pt x="69" y="25"/>
                  <a:pt x="69" y="25"/>
                  <a:pt x="69" y="25"/>
                </a:cubicBezTo>
                <a:close/>
              </a:path>
            </a:pathLst>
          </a:custGeom>
          <a:solidFill>
            <a:srgbClr val="98D2E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571472" y="999320"/>
            <a:ext cx="3714776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400" b="1" dirty="0" smtClean="0">
                <a:solidFill>
                  <a:srgbClr val="98D2E3"/>
                </a:solidFill>
                <a:latin typeface="+mn-lt"/>
                <a:ea typeface="+mn-ea"/>
              </a:rPr>
              <a:t>关于漂流</a:t>
            </a:r>
            <a:endParaRPr kumimoji="0" lang="zh-CN" altLang="en-US" sz="1400" b="1" dirty="0">
              <a:solidFill>
                <a:srgbClr val="98D2E3"/>
              </a:solidFill>
              <a:latin typeface="+mn-lt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en-US" altLang="zh-CN" sz="1400" dirty="0" smtClean="0"/>
              <a:t>1.</a:t>
            </a:r>
            <a:r>
              <a:rPr lang="zh-CN" altLang="en-US" sz="1400" dirty="0" smtClean="0"/>
              <a:t>不要带手机、相机等怕水的东西，以免损失；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en-US" altLang="zh-CN" sz="1400" dirty="0" smtClean="0"/>
              <a:t>2.</a:t>
            </a:r>
            <a:r>
              <a:rPr lang="zh-CN" altLang="en-US" sz="1400" dirty="0" smtClean="0"/>
              <a:t>不要下河以免发生危险；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en-US" altLang="zh-CN" sz="1400" dirty="0" smtClean="0"/>
              <a:t>3.</a:t>
            </a:r>
            <a:r>
              <a:rPr lang="zh-CN" altLang="en-US" sz="1400" dirty="0" smtClean="0"/>
              <a:t>注意项链不要掉河里，真心捞不到；</a:t>
            </a:r>
            <a:endParaRPr lang="en-US" altLang="zh-CN" sz="1400" dirty="0" smtClean="0"/>
          </a:p>
        </p:txBody>
      </p:sp>
      <p:sp>
        <p:nvSpPr>
          <p:cNvPr id="14386" name="Freeform 50"/>
          <p:cNvSpPr/>
          <p:nvPr/>
        </p:nvSpPr>
        <p:spPr bwMode="auto">
          <a:xfrm>
            <a:off x="285720" y="2570956"/>
            <a:ext cx="176212" cy="158750"/>
          </a:xfrm>
          <a:custGeom>
            <a:avLst/>
            <a:gdLst>
              <a:gd name="T0" fmla="*/ 25 w 82"/>
              <a:gd name="T1" fmla="*/ 35 h 74"/>
              <a:gd name="T2" fmla="*/ 25 w 82"/>
              <a:gd name="T3" fmla="*/ 35 h 74"/>
              <a:gd name="T4" fmla="*/ 9 w 82"/>
              <a:gd name="T5" fmla="*/ 51 h 74"/>
              <a:gd name="T6" fmla="*/ 6 w 82"/>
              <a:gd name="T7" fmla="*/ 58 h 74"/>
              <a:gd name="T8" fmla="*/ 9 w 82"/>
              <a:gd name="T9" fmla="*/ 65 h 74"/>
              <a:gd name="T10" fmla="*/ 9 w 82"/>
              <a:gd name="T11" fmla="*/ 65 h 74"/>
              <a:gd name="T12" fmla="*/ 17 w 82"/>
              <a:gd name="T13" fmla="*/ 68 h 74"/>
              <a:gd name="T14" fmla="*/ 24 w 82"/>
              <a:gd name="T15" fmla="*/ 65 h 74"/>
              <a:gd name="T16" fmla="*/ 42 w 82"/>
              <a:gd name="T17" fmla="*/ 47 h 74"/>
              <a:gd name="T18" fmla="*/ 42 w 82"/>
              <a:gd name="T19" fmla="*/ 47 h 74"/>
              <a:gd name="T20" fmla="*/ 61 w 82"/>
              <a:gd name="T21" fmla="*/ 28 h 74"/>
              <a:gd name="T22" fmla="*/ 62 w 82"/>
              <a:gd name="T23" fmla="*/ 25 h 74"/>
              <a:gd name="T24" fmla="*/ 61 w 82"/>
              <a:gd name="T25" fmla="*/ 22 h 74"/>
              <a:gd name="T26" fmla="*/ 58 w 82"/>
              <a:gd name="T27" fmla="*/ 20 h 74"/>
              <a:gd name="T28" fmla="*/ 55 w 82"/>
              <a:gd name="T29" fmla="*/ 22 h 74"/>
              <a:gd name="T30" fmla="*/ 27 w 82"/>
              <a:gd name="T31" fmla="*/ 49 h 74"/>
              <a:gd name="T32" fmla="*/ 22 w 82"/>
              <a:gd name="T33" fmla="*/ 49 h 74"/>
              <a:gd name="T34" fmla="*/ 22 w 82"/>
              <a:gd name="T35" fmla="*/ 45 h 74"/>
              <a:gd name="T36" fmla="*/ 50 w 82"/>
              <a:gd name="T37" fmla="*/ 17 h 74"/>
              <a:gd name="T38" fmla="*/ 58 w 82"/>
              <a:gd name="T39" fmla="*/ 14 h 74"/>
              <a:gd name="T40" fmla="*/ 65 w 82"/>
              <a:gd name="T41" fmla="*/ 17 h 74"/>
              <a:gd name="T42" fmla="*/ 68 w 82"/>
              <a:gd name="T43" fmla="*/ 25 h 74"/>
              <a:gd name="T44" fmla="*/ 65 w 82"/>
              <a:gd name="T45" fmla="*/ 32 h 74"/>
              <a:gd name="T46" fmla="*/ 46 w 82"/>
              <a:gd name="T47" fmla="*/ 52 h 74"/>
              <a:gd name="T48" fmla="*/ 46 w 82"/>
              <a:gd name="T49" fmla="*/ 52 h 74"/>
              <a:gd name="T50" fmla="*/ 46 w 82"/>
              <a:gd name="T51" fmla="*/ 52 h 74"/>
              <a:gd name="T52" fmla="*/ 28 w 82"/>
              <a:gd name="T53" fmla="*/ 70 h 74"/>
              <a:gd name="T54" fmla="*/ 17 w 82"/>
              <a:gd name="T55" fmla="*/ 74 h 74"/>
              <a:gd name="T56" fmla="*/ 5 w 82"/>
              <a:gd name="T57" fmla="*/ 70 h 74"/>
              <a:gd name="T58" fmla="*/ 5 w 82"/>
              <a:gd name="T59" fmla="*/ 70 h 74"/>
              <a:gd name="T60" fmla="*/ 0 w 82"/>
              <a:gd name="T61" fmla="*/ 58 h 74"/>
              <a:gd name="T62" fmla="*/ 5 w 82"/>
              <a:gd name="T63" fmla="*/ 46 h 74"/>
              <a:gd name="T64" fmla="*/ 23 w 82"/>
              <a:gd name="T65" fmla="*/ 29 h 74"/>
              <a:gd name="T66" fmla="*/ 23 w 82"/>
              <a:gd name="T67" fmla="*/ 28 h 74"/>
              <a:gd name="T68" fmla="*/ 45 w 82"/>
              <a:gd name="T69" fmla="*/ 6 h 74"/>
              <a:gd name="T70" fmla="*/ 61 w 82"/>
              <a:gd name="T71" fmla="*/ 0 h 74"/>
              <a:gd name="T72" fmla="*/ 76 w 82"/>
              <a:gd name="T73" fmla="*/ 6 h 74"/>
              <a:gd name="T74" fmla="*/ 82 w 82"/>
              <a:gd name="T75" fmla="*/ 21 h 74"/>
              <a:gd name="T76" fmla="*/ 76 w 82"/>
              <a:gd name="T77" fmla="*/ 36 h 74"/>
              <a:gd name="T78" fmla="*/ 45 w 82"/>
              <a:gd name="T79" fmla="*/ 67 h 74"/>
              <a:gd name="T80" fmla="*/ 40 w 82"/>
              <a:gd name="T81" fmla="*/ 67 h 74"/>
              <a:gd name="T82" fmla="*/ 40 w 82"/>
              <a:gd name="T83" fmla="*/ 63 h 74"/>
              <a:gd name="T84" fmla="*/ 71 w 82"/>
              <a:gd name="T85" fmla="*/ 32 h 74"/>
              <a:gd name="T86" fmla="*/ 76 w 82"/>
              <a:gd name="T87" fmla="*/ 21 h 74"/>
              <a:gd name="T88" fmla="*/ 71 w 82"/>
              <a:gd name="T89" fmla="*/ 10 h 74"/>
              <a:gd name="T90" fmla="*/ 61 w 82"/>
              <a:gd name="T91" fmla="*/ 6 h 74"/>
              <a:gd name="T92" fmla="*/ 50 w 82"/>
              <a:gd name="T93" fmla="*/ 10 h 74"/>
              <a:gd name="T94" fmla="*/ 25 w 82"/>
              <a:gd name="T95" fmla="*/ 35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2" h="74">
                <a:moveTo>
                  <a:pt x="25" y="35"/>
                </a:moveTo>
                <a:cubicBezTo>
                  <a:pt x="25" y="35"/>
                  <a:pt x="25" y="35"/>
                  <a:pt x="25" y="35"/>
                </a:cubicBezTo>
                <a:cubicBezTo>
                  <a:pt x="9" y="51"/>
                  <a:pt x="9" y="51"/>
                  <a:pt x="9" y="51"/>
                </a:cubicBezTo>
                <a:cubicBezTo>
                  <a:pt x="7" y="53"/>
                  <a:pt x="6" y="55"/>
                  <a:pt x="6" y="58"/>
                </a:cubicBezTo>
                <a:cubicBezTo>
                  <a:pt x="6" y="61"/>
                  <a:pt x="7" y="63"/>
                  <a:pt x="9" y="65"/>
                </a:cubicBezTo>
                <a:cubicBezTo>
                  <a:pt x="9" y="65"/>
                  <a:pt x="9" y="65"/>
                  <a:pt x="9" y="65"/>
                </a:cubicBezTo>
                <a:cubicBezTo>
                  <a:pt x="11" y="67"/>
                  <a:pt x="14" y="68"/>
                  <a:pt x="17" y="68"/>
                </a:cubicBezTo>
                <a:cubicBezTo>
                  <a:pt x="19" y="68"/>
                  <a:pt x="22" y="67"/>
                  <a:pt x="24" y="65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61" y="28"/>
                  <a:pt x="61" y="28"/>
                  <a:pt x="61" y="28"/>
                </a:cubicBezTo>
                <a:cubicBezTo>
                  <a:pt x="62" y="27"/>
                  <a:pt x="62" y="26"/>
                  <a:pt x="62" y="25"/>
                </a:cubicBezTo>
                <a:cubicBezTo>
                  <a:pt x="62" y="24"/>
                  <a:pt x="62" y="23"/>
                  <a:pt x="61" y="22"/>
                </a:cubicBezTo>
                <a:cubicBezTo>
                  <a:pt x="60" y="21"/>
                  <a:pt x="59" y="20"/>
                  <a:pt x="58" y="20"/>
                </a:cubicBezTo>
                <a:cubicBezTo>
                  <a:pt x="57" y="20"/>
                  <a:pt x="55" y="21"/>
                  <a:pt x="55" y="22"/>
                </a:cubicBezTo>
                <a:cubicBezTo>
                  <a:pt x="27" y="49"/>
                  <a:pt x="27" y="49"/>
                  <a:pt x="27" y="49"/>
                </a:cubicBezTo>
                <a:cubicBezTo>
                  <a:pt x="26" y="51"/>
                  <a:pt x="24" y="51"/>
                  <a:pt x="22" y="49"/>
                </a:cubicBezTo>
                <a:cubicBezTo>
                  <a:pt x="21" y="48"/>
                  <a:pt x="21" y="46"/>
                  <a:pt x="22" y="45"/>
                </a:cubicBezTo>
                <a:cubicBezTo>
                  <a:pt x="50" y="17"/>
                  <a:pt x="50" y="17"/>
                  <a:pt x="50" y="17"/>
                </a:cubicBezTo>
                <a:cubicBezTo>
                  <a:pt x="52" y="15"/>
                  <a:pt x="55" y="14"/>
                  <a:pt x="58" y="14"/>
                </a:cubicBezTo>
                <a:cubicBezTo>
                  <a:pt x="60" y="14"/>
                  <a:pt x="63" y="15"/>
                  <a:pt x="65" y="17"/>
                </a:cubicBezTo>
                <a:cubicBezTo>
                  <a:pt x="67" y="19"/>
                  <a:pt x="68" y="22"/>
                  <a:pt x="68" y="25"/>
                </a:cubicBezTo>
                <a:cubicBezTo>
                  <a:pt x="68" y="28"/>
                  <a:pt x="67" y="30"/>
                  <a:pt x="65" y="3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28" y="70"/>
                  <a:pt x="28" y="70"/>
                  <a:pt x="28" y="70"/>
                </a:cubicBezTo>
                <a:cubicBezTo>
                  <a:pt x="25" y="73"/>
                  <a:pt x="21" y="74"/>
                  <a:pt x="17" y="74"/>
                </a:cubicBezTo>
                <a:cubicBezTo>
                  <a:pt x="12" y="74"/>
                  <a:pt x="8" y="73"/>
                  <a:pt x="5" y="70"/>
                </a:cubicBezTo>
                <a:cubicBezTo>
                  <a:pt x="5" y="70"/>
                  <a:pt x="5" y="70"/>
                  <a:pt x="5" y="70"/>
                </a:cubicBezTo>
                <a:cubicBezTo>
                  <a:pt x="2" y="66"/>
                  <a:pt x="0" y="62"/>
                  <a:pt x="0" y="58"/>
                </a:cubicBezTo>
                <a:cubicBezTo>
                  <a:pt x="0" y="54"/>
                  <a:pt x="2" y="50"/>
                  <a:pt x="5" y="46"/>
                </a:cubicBezTo>
                <a:cubicBezTo>
                  <a:pt x="23" y="29"/>
                  <a:pt x="23" y="29"/>
                  <a:pt x="23" y="29"/>
                </a:cubicBezTo>
                <a:cubicBezTo>
                  <a:pt x="23" y="28"/>
                  <a:pt x="23" y="28"/>
                  <a:pt x="23" y="28"/>
                </a:cubicBezTo>
                <a:cubicBezTo>
                  <a:pt x="45" y="6"/>
                  <a:pt x="45" y="6"/>
                  <a:pt x="45" y="6"/>
                </a:cubicBezTo>
                <a:cubicBezTo>
                  <a:pt x="50" y="2"/>
                  <a:pt x="55" y="0"/>
                  <a:pt x="61" y="0"/>
                </a:cubicBezTo>
                <a:cubicBezTo>
                  <a:pt x="66" y="0"/>
                  <a:pt x="71" y="2"/>
                  <a:pt x="76" y="6"/>
                </a:cubicBezTo>
                <a:cubicBezTo>
                  <a:pt x="80" y="10"/>
                  <a:pt x="82" y="16"/>
                  <a:pt x="82" y="21"/>
                </a:cubicBezTo>
                <a:cubicBezTo>
                  <a:pt x="82" y="26"/>
                  <a:pt x="80" y="32"/>
                  <a:pt x="76" y="36"/>
                </a:cubicBezTo>
                <a:cubicBezTo>
                  <a:pt x="45" y="67"/>
                  <a:pt x="45" y="67"/>
                  <a:pt x="45" y="67"/>
                </a:cubicBezTo>
                <a:cubicBezTo>
                  <a:pt x="43" y="68"/>
                  <a:pt x="41" y="68"/>
                  <a:pt x="40" y="67"/>
                </a:cubicBezTo>
                <a:cubicBezTo>
                  <a:pt x="39" y="66"/>
                  <a:pt x="39" y="64"/>
                  <a:pt x="40" y="63"/>
                </a:cubicBezTo>
                <a:cubicBezTo>
                  <a:pt x="71" y="32"/>
                  <a:pt x="71" y="32"/>
                  <a:pt x="71" y="32"/>
                </a:cubicBezTo>
                <a:cubicBezTo>
                  <a:pt x="74" y="29"/>
                  <a:pt x="76" y="25"/>
                  <a:pt x="76" y="21"/>
                </a:cubicBezTo>
                <a:cubicBezTo>
                  <a:pt x="76" y="17"/>
                  <a:pt x="74" y="13"/>
                  <a:pt x="71" y="10"/>
                </a:cubicBezTo>
                <a:cubicBezTo>
                  <a:pt x="68" y="7"/>
                  <a:pt x="64" y="6"/>
                  <a:pt x="61" y="6"/>
                </a:cubicBezTo>
                <a:cubicBezTo>
                  <a:pt x="57" y="6"/>
                  <a:pt x="53" y="7"/>
                  <a:pt x="50" y="10"/>
                </a:cubicBezTo>
                <a:cubicBezTo>
                  <a:pt x="25" y="35"/>
                  <a:pt x="25" y="35"/>
                  <a:pt x="25" y="35"/>
                </a:cubicBezTo>
                <a:close/>
              </a:path>
            </a:pathLst>
          </a:custGeom>
          <a:solidFill>
            <a:srgbClr val="A9D25A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571472" y="2499518"/>
            <a:ext cx="3714776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400" b="1" dirty="0" smtClean="0">
                <a:solidFill>
                  <a:srgbClr val="A9D25A"/>
                </a:solidFill>
                <a:latin typeface="+mn-lt"/>
                <a:ea typeface="+mn-ea"/>
              </a:rPr>
              <a:t>关于骑马</a:t>
            </a:r>
            <a:endParaRPr kumimoji="0" lang="zh-CN" altLang="en-US" sz="1400" b="1" dirty="0">
              <a:solidFill>
                <a:srgbClr val="A9D25A"/>
              </a:solidFill>
              <a:latin typeface="+mn-lt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这是最容易发生争执的项目，十渡也没有骑马的好地方，真心不建议骑。如果骑，勿必说好价格（时间，范围，有无带马费等）</a:t>
            </a:r>
            <a:endParaRPr lang="en-US" altLang="zh-CN" sz="1400" dirty="0" smtClean="0"/>
          </a:p>
        </p:txBody>
      </p:sp>
      <p:sp>
        <p:nvSpPr>
          <p:cNvPr id="14390" name="Freeform 54"/>
          <p:cNvSpPr>
            <a:spLocks noEditPoints="1"/>
          </p:cNvSpPr>
          <p:nvPr/>
        </p:nvSpPr>
        <p:spPr bwMode="auto">
          <a:xfrm>
            <a:off x="357158" y="4071154"/>
            <a:ext cx="157162" cy="180975"/>
          </a:xfrm>
          <a:custGeom>
            <a:avLst/>
            <a:gdLst>
              <a:gd name="T0" fmla="*/ 14 w 72"/>
              <a:gd name="T1" fmla="*/ 49 h 84"/>
              <a:gd name="T2" fmla="*/ 21 w 72"/>
              <a:gd name="T3" fmla="*/ 49 h 84"/>
              <a:gd name="T4" fmla="*/ 18 w 72"/>
              <a:gd name="T5" fmla="*/ 60 h 84"/>
              <a:gd name="T6" fmla="*/ 14 w 72"/>
              <a:gd name="T7" fmla="*/ 63 h 84"/>
              <a:gd name="T8" fmla="*/ 21 w 72"/>
              <a:gd name="T9" fmla="*/ 63 h 84"/>
              <a:gd name="T10" fmla="*/ 18 w 72"/>
              <a:gd name="T11" fmla="*/ 33 h 84"/>
              <a:gd name="T12" fmla="*/ 14 w 72"/>
              <a:gd name="T13" fmla="*/ 36 h 84"/>
              <a:gd name="T14" fmla="*/ 21 w 72"/>
              <a:gd name="T15" fmla="*/ 36 h 84"/>
              <a:gd name="T16" fmla="*/ 69 w 72"/>
              <a:gd name="T17" fmla="*/ 13 h 84"/>
              <a:gd name="T18" fmla="*/ 60 w 72"/>
              <a:gd name="T19" fmla="*/ 13 h 84"/>
              <a:gd name="T20" fmla="*/ 58 w 72"/>
              <a:gd name="T21" fmla="*/ 10 h 84"/>
              <a:gd name="T22" fmla="*/ 45 w 72"/>
              <a:gd name="T23" fmla="*/ 4 h 84"/>
              <a:gd name="T24" fmla="*/ 27 w 72"/>
              <a:gd name="T25" fmla="*/ 4 h 84"/>
              <a:gd name="T26" fmla="*/ 14 w 72"/>
              <a:gd name="T27" fmla="*/ 10 h 84"/>
              <a:gd name="T28" fmla="*/ 12 w 72"/>
              <a:gd name="T29" fmla="*/ 13 h 84"/>
              <a:gd name="T30" fmla="*/ 0 w 72"/>
              <a:gd name="T31" fmla="*/ 16 h 84"/>
              <a:gd name="T32" fmla="*/ 3 w 72"/>
              <a:gd name="T33" fmla="*/ 84 h 84"/>
              <a:gd name="T34" fmla="*/ 72 w 72"/>
              <a:gd name="T35" fmla="*/ 81 h 84"/>
              <a:gd name="T36" fmla="*/ 69 w 72"/>
              <a:gd name="T37" fmla="*/ 13 h 84"/>
              <a:gd name="T38" fmla="*/ 30 w 72"/>
              <a:gd name="T39" fmla="*/ 6 h 84"/>
              <a:gd name="T40" fmla="*/ 42 w 72"/>
              <a:gd name="T41" fmla="*/ 6 h 84"/>
              <a:gd name="T42" fmla="*/ 28 w 72"/>
              <a:gd name="T43" fmla="*/ 10 h 84"/>
              <a:gd name="T44" fmla="*/ 16 w 72"/>
              <a:gd name="T45" fmla="*/ 13 h 84"/>
              <a:gd name="T46" fmla="*/ 56 w 72"/>
              <a:gd name="T47" fmla="*/ 13 h 84"/>
              <a:gd name="T48" fmla="*/ 16 w 72"/>
              <a:gd name="T49" fmla="*/ 19 h 84"/>
              <a:gd name="T50" fmla="*/ 66 w 72"/>
              <a:gd name="T51" fmla="*/ 78 h 84"/>
              <a:gd name="T52" fmla="*/ 7 w 72"/>
              <a:gd name="T53" fmla="*/ 78 h 84"/>
              <a:gd name="T54" fmla="*/ 12 w 72"/>
              <a:gd name="T55" fmla="*/ 19 h 84"/>
              <a:gd name="T56" fmla="*/ 14 w 72"/>
              <a:gd name="T57" fmla="*/ 23 h 84"/>
              <a:gd name="T58" fmla="*/ 60 w 72"/>
              <a:gd name="T59" fmla="*/ 21 h 84"/>
              <a:gd name="T60" fmla="*/ 66 w 72"/>
              <a:gd name="T61" fmla="*/ 19 h 84"/>
              <a:gd name="T62" fmla="*/ 54 w 72"/>
              <a:gd name="T63" fmla="*/ 34 h 84"/>
              <a:gd name="T64" fmla="*/ 27 w 72"/>
              <a:gd name="T65" fmla="*/ 34 h 84"/>
              <a:gd name="T66" fmla="*/ 27 w 72"/>
              <a:gd name="T67" fmla="*/ 38 h 84"/>
              <a:gd name="T68" fmla="*/ 56 w 72"/>
              <a:gd name="T69" fmla="*/ 36 h 84"/>
              <a:gd name="T70" fmla="*/ 54 w 72"/>
              <a:gd name="T71" fmla="*/ 61 h 84"/>
              <a:gd name="T72" fmla="*/ 27 w 72"/>
              <a:gd name="T73" fmla="*/ 61 h 84"/>
              <a:gd name="T74" fmla="*/ 27 w 72"/>
              <a:gd name="T75" fmla="*/ 65 h 84"/>
              <a:gd name="T76" fmla="*/ 56 w 72"/>
              <a:gd name="T77" fmla="*/ 63 h 84"/>
              <a:gd name="T78" fmla="*/ 54 w 72"/>
              <a:gd name="T79" fmla="*/ 48 h 84"/>
              <a:gd name="T80" fmla="*/ 27 w 72"/>
              <a:gd name="T81" fmla="*/ 48 h 84"/>
              <a:gd name="T82" fmla="*/ 27 w 72"/>
              <a:gd name="T83" fmla="*/ 51 h 84"/>
              <a:gd name="T84" fmla="*/ 56 w 72"/>
              <a:gd name="T85" fmla="*/ 4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2" h="84">
                <a:moveTo>
                  <a:pt x="18" y="46"/>
                </a:moveTo>
                <a:cubicBezTo>
                  <a:pt x="16" y="46"/>
                  <a:pt x="14" y="48"/>
                  <a:pt x="14" y="49"/>
                </a:cubicBezTo>
                <a:cubicBezTo>
                  <a:pt x="14" y="51"/>
                  <a:pt x="16" y="53"/>
                  <a:pt x="18" y="53"/>
                </a:cubicBezTo>
                <a:cubicBezTo>
                  <a:pt x="19" y="53"/>
                  <a:pt x="21" y="51"/>
                  <a:pt x="21" y="49"/>
                </a:cubicBezTo>
                <a:cubicBezTo>
                  <a:pt x="21" y="48"/>
                  <a:pt x="19" y="46"/>
                  <a:pt x="18" y="46"/>
                </a:cubicBezTo>
                <a:close/>
                <a:moveTo>
                  <a:pt x="18" y="60"/>
                </a:moveTo>
                <a:cubicBezTo>
                  <a:pt x="18" y="60"/>
                  <a:pt x="18" y="60"/>
                  <a:pt x="18" y="60"/>
                </a:cubicBezTo>
                <a:cubicBezTo>
                  <a:pt x="16" y="60"/>
                  <a:pt x="14" y="61"/>
                  <a:pt x="14" y="63"/>
                </a:cubicBezTo>
                <a:cubicBezTo>
                  <a:pt x="14" y="65"/>
                  <a:pt x="16" y="66"/>
                  <a:pt x="18" y="66"/>
                </a:cubicBezTo>
                <a:cubicBezTo>
                  <a:pt x="19" y="66"/>
                  <a:pt x="21" y="65"/>
                  <a:pt x="21" y="63"/>
                </a:cubicBezTo>
                <a:cubicBezTo>
                  <a:pt x="21" y="61"/>
                  <a:pt x="19" y="60"/>
                  <a:pt x="18" y="60"/>
                </a:cubicBezTo>
                <a:close/>
                <a:moveTo>
                  <a:pt x="18" y="33"/>
                </a:moveTo>
                <a:cubicBezTo>
                  <a:pt x="18" y="33"/>
                  <a:pt x="18" y="33"/>
                  <a:pt x="18" y="33"/>
                </a:cubicBezTo>
                <a:cubicBezTo>
                  <a:pt x="16" y="33"/>
                  <a:pt x="14" y="34"/>
                  <a:pt x="14" y="36"/>
                </a:cubicBezTo>
                <a:cubicBezTo>
                  <a:pt x="14" y="38"/>
                  <a:pt x="16" y="39"/>
                  <a:pt x="18" y="39"/>
                </a:cubicBezTo>
                <a:cubicBezTo>
                  <a:pt x="19" y="39"/>
                  <a:pt x="21" y="38"/>
                  <a:pt x="21" y="36"/>
                </a:cubicBezTo>
                <a:cubicBezTo>
                  <a:pt x="21" y="34"/>
                  <a:pt x="19" y="33"/>
                  <a:pt x="18" y="33"/>
                </a:cubicBezTo>
                <a:close/>
                <a:moveTo>
                  <a:pt x="69" y="13"/>
                </a:moveTo>
                <a:cubicBezTo>
                  <a:pt x="69" y="13"/>
                  <a:pt x="69" y="13"/>
                  <a:pt x="69" y="13"/>
                </a:cubicBezTo>
                <a:cubicBezTo>
                  <a:pt x="60" y="13"/>
                  <a:pt x="60" y="13"/>
                  <a:pt x="60" y="13"/>
                </a:cubicBezTo>
                <a:cubicBezTo>
                  <a:pt x="60" y="11"/>
                  <a:pt x="60" y="11"/>
                  <a:pt x="60" y="11"/>
                </a:cubicBezTo>
                <a:cubicBezTo>
                  <a:pt x="60" y="10"/>
                  <a:pt x="59" y="10"/>
                  <a:pt x="5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7" y="7"/>
                  <a:pt x="46" y="5"/>
                  <a:pt x="45" y="4"/>
                </a:cubicBezTo>
                <a:cubicBezTo>
                  <a:pt x="43" y="1"/>
                  <a:pt x="39" y="0"/>
                  <a:pt x="36" y="0"/>
                </a:cubicBezTo>
                <a:cubicBezTo>
                  <a:pt x="33" y="0"/>
                  <a:pt x="30" y="1"/>
                  <a:pt x="27" y="4"/>
                </a:cubicBezTo>
                <a:cubicBezTo>
                  <a:pt x="26" y="5"/>
                  <a:pt x="25" y="7"/>
                  <a:pt x="2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2" y="10"/>
                  <a:pt x="12" y="11"/>
                </a:cubicBezTo>
                <a:cubicBezTo>
                  <a:pt x="12" y="13"/>
                  <a:pt x="12" y="13"/>
                  <a:pt x="12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2" y="13"/>
                  <a:pt x="0" y="15"/>
                  <a:pt x="0" y="16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82"/>
                  <a:pt x="2" y="84"/>
                  <a:pt x="3" y="84"/>
                </a:cubicBezTo>
                <a:cubicBezTo>
                  <a:pt x="69" y="84"/>
                  <a:pt x="69" y="84"/>
                  <a:pt x="69" y="84"/>
                </a:cubicBezTo>
                <a:cubicBezTo>
                  <a:pt x="70" y="84"/>
                  <a:pt x="72" y="82"/>
                  <a:pt x="72" y="81"/>
                </a:cubicBezTo>
                <a:cubicBezTo>
                  <a:pt x="72" y="16"/>
                  <a:pt x="72" y="16"/>
                  <a:pt x="72" y="16"/>
                </a:cubicBezTo>
                <a:cubicBezTo>
                  <a:pt x="72" y="15"/>
                  <a:pt x="70" y="13"/>
                  <a:pt x="69" y="13"/>
                </a:cubicBezTo>
                <a:close/>
                <a:moveTo>
                  <a:pt x="30" y="6"/>
                </a:moveTo>
                <a:cubicBezTo>
                  <a:pt x="30" y="6"/>
                  <a:pt x="30" y="6"/>
                  <a:pt x="30" y="6"/>
                </a:cubicBezTo>
                <a:cubicBezTo>
                  <a:pt x="31" y="5"/>
                  <a:pt x="34" y="4"/>
                  <a:pt x="36" y="4"/>
                </a:cubicBezTo>
                <a:cubicBezTo>
                  <a:pt x="38" y="4"/>
                  <a:pt x="41" y="5"/>
                  <a:pt x="42" y="6"/>
                </a:cubicBezTo>
                <a:cubicBezTo>
                  <a:pt x="43" y="7"/>
                  <a:pt x="44" y="8"/>
                  <a:pt x="44" y="10"/>
                </a:cubicBezTo>
                <a:cubicBezTo>
                  <a:pt x="28" y="10"/>
                  <a:pt x="28" y="10"/>
                  <a:pt x="28" y="10"/>
                </a:cubicBezTo>
                <a:cubicBezTo>
                  <a:pt x="28" y="8"/>
                  <a:pt x="29" y="7"/>
                  <a:pt x="30" y="6"/>
                </a:cubicBezTo>
                <a:close/>
                <a:moveTo>
                  <a:pt x="16" y="13"/>
                </a:moveTo>
                <a:cubicBezTo>
                  <a:pt x="16" y="13"/>
                  <a:pt x="16" y="13"/>
                  <a:pt x="16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56" y="19"/>
                  <a:pt x="56" y="19"/>
                  <a:pt x="56" y="19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13"/>
                  <a:pt x="16" y="13"/>
                  <a:pt x="16" y="13"/>
                </a:cubicBezTo>
                <a:close/>
                <a:moveTo>
                  <a:pt x="66" y="78"/>
                </a:moveTo>
                <a:cubicBezTo>
                  <a:pt x="66" y="78"/>
                  <a:pt x="66" y="78"/>
                  <a:pt x="66" y="78"/>
                </a:cubicBezTo>
                <a:cubicBezTo>
                  <a:pt x="7" y="78"/>
                  <a:pt x="7" y="78"/>
                  <a:pt x="7" y="78"/>
                </a:cubicBezTo>
                <a:cubicBezTo>
                  <a:pt x="7" y="19"/>
                  <a:pt x="7" y="19"/>
                  <a:pt x="7" y="19"/>
                </a:cubicBezTo>
                <a:cubicBezTo>
                  <a:pt x="12" y="19"/>
                  <a:pt x="12" y="19"/>
                  <a:pt x="12" y="19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2"/>
                  <a:pt x="13" y="23"/>
                  <a:pt x="14" y="23"/>
                </a:cubicBezTo>
                <a:cubicBezTo>
                  <a:pt x="58" y="23"/>
                  <a:pt x="58" y="23"/>
                  <a:pt x="58" y="23"/>
                </a:cubicBezTo>
                <a:cubicBezTo>
                  <a:pt x="59" y="23"/>
                  <a:pt x="60" y="22"/>
                  <a:pt x="60" y="21"/>
                </a:cubicBezTo>
                <a:cubicBezTo>
                  <a:pt x="60" y="19"/>
                  <a:pt x="60" y="19"/>
                  <a:pt x="60" y="19"/>
                </a:cubicBezTo>
                <a:cubicBezTo>
                  <a:pt x="66" y="19"/>
                  <a:pt x="66" y="19"/>
                  <a:pt x="66" y="19"/>
                </a:cubicBezTo>
                <a:cubicBezTo>
                  <a:pt x="66" y="78"/>
                  <a:pt x="66" y="78"/>
                  <a:pt x="66" y="78"/>
                </a:cubicBezTo>
                <a:close/>
                <a:moveTo>
                  <a:pt x="54" y="34"/>
                </a:moveTo>
                <a:cubicBezTo>
                  <a:pt x="54" y="34"/>
                  <a:pt x="54" y="34"/>
                  <a:pt x="54" y="34"/>
                </a:cubicBezTo>
                <a:cubicBezTo>
                  <a:pt x="27" y="34"/>
                  <a:pt x="27" y="34"/>
                  <a:pt x="27" y="34"/>
                </a:cubicBezTo>
                <a:cubicBezTo>
                  <a:pt x="26" y="34"/>
                  <a:pt x="25" y="35"/>
                  <a:pt x="25" y="36"/>
                </a:cubicBezTo>
                <a:cubicBezTo>
                  <a:pt x="25" y="37"/>
                  <a:pt x="26" y="38"/>
                  <a:pt x="27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5" y="38"/>
                  <a:pt x="56" y="37"/>
                  <a:pt x="56" y="36"/>
                </a:cubicBezTo>
                <a:cubicBezTo>
                  <a:pt x="56" y="35"/>
                  <a:pt x="55" y="34"/>
                  <a:pt x="54" y="34"/>
                </a:cubicBezTo>
                <a:close/>
                <a:moveTo>
                  <a:pt x="54" y="61"/>
                </a:moveTo>
                <a:cubicBezTo>
                  <a:pt x="54" y="61"/>
                  <a:pt x="54" y="61"/>
                  <a:pt x="54" y="61"/>
                </a:cubicBezTo>
                <a:cubicBezTo>
                  <a:pt x="27" y="61"/>
                  <a:pt x="27" y="61"/>
                  <a:pt x="27" y="61"/>
                </a:cubicBezTo>
                <a:cubicBezTo>
                  <a:pt x="26" y="61"/>
                  <a:pt x="25" y="62"/>
                  <a:pt x="25" y="63"/>
                </a:cubicBezTo>
                <a:cubicBezTo>
                  <a:pt x="25" y="64"/>
                  <a:pt x="26" y="65"/>
                  <a:pt x="27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5" y="65"/>
                  <a:pt x="56" y="64"/>
                  <a:pt x="56" y="63"/>
                </a:cubicBezTo>
                <a:cubicBezTo>
                  <a:pt x="56" y="62"/>
                  <a:pt x="55" y="61"/>
                  <a:pt x="54" y="61"/>
                </a:cubicBezTo>
                <a:close/>
                <a:moveTo>
                  <a:pt x="54" y="48"/>
                </a:moveTo>
                <a:cubicBezTo>
                  <a:pt x="54" y="48"/>
                  <a:pt x="54" y="48"/>
                  <a:pt x="54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26" y="48"/>
                  <a:pt x="25" y="48"/>
                  <a:pt x="25" y="49"/>
                </a:cubicBezTo>
                <a:cubicBezTo>
                  <a:pt x="25" y="51"/>
                  <a:pt x="26" y="51"/>
                  <a:pt x="27" y="51"/>
                </a:cubicBezTo>
                <a:cubicBezTo>
                  <a:pt x="54" y="51"/>
                  <a:pt x="54" y="51"/>
                  <a:pt x="54" y="51"/>
                </a:cubicBezTo>
                <a:cubicBezTo>
                  <a:pt x="55" y="51"/>
                  <a:pt x="56" y="51"/>
                  <a:pt x="56" y="49"/>
                </a:cubicBezTo>
                <a:cubicBezTo>
                  <a:pt x="56" y="48"/>
                  <a:pt x="55" y="48"/>
                  <a:pt x="54" y="48"/>
                </a:cubicBezTo>
                <a:close/>
              </a:path>
            </a:pathLst>
          </a:custGeom>
          <a:solidFill>
            <a:srgbClr val="EA5514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391" name="Rectangle 55"/>
          <p:cNvSpPr>
            <a:spLocks noChangeArrowheads="1"/>
          </p:cNvSpPr>
          <p:nvPr/>
        </p:nvSpPr>
        <p:spPr bwMode="auto">
          <a:xfrm>
            <a:off x="642910" y="3999716"/>
            <a:ext cx="3643338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400" b="1" dirty="0" smtClean="0">
                <a:solidFill>
                  <a:srgbClr val="EA5514"/>
                </a:solidFill>
                <a:latin typeface="+mn-lt"/>
                <a:ea typeface="+mn-ea"/>
              </a:rPr>
              <a:t>关于着装</a:t>
            </a:r>
            <a:endParaRPr kumimoji="0" lang="zh-CN" altLang="en-US" sz="1400" b="1" dirty="0">
              <a:solidFill>
                <a:srgbClr val="EA5514"/>
              </a:solidFill>
              <a:latin typeface="+mn-lt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不要穿高跟靯，蹦极骑马不要穿裙子，温度参考北京市区。</a:t>
            </a:r>
            <a:endParaRPr lang="en-US" altLang="zh-CN" sz="1400" dirty="0" smtClean="0"/>
          </a:p>
        </p:txBody>
      </p:sp>
      <p:sp>
        <p:nvSpPr>
          <p:cNvPr id="56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7" name="Rectangle 39"/>
          <p:cNvSpPr>
            <a:spLocks noChangeArrowheads="1"/>
          </p:cNvSpPr>
          <p:nvPr/>
        </p:nvSpPr>
        <p:spPr bwMode="auto">
          <a:xfrm>
            <a:off x="1071538" y="35637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sz="1600" b="1" dirty="0" smtClean="0">
                <a:solidFill>
                  <a:srgbClr val="EA5514"/>
                </a:solidFill>
                <a:latin typeface="Impact" panose="020B0806030902050204" pitchFamily="34" charset="0"/>
                <a:ea typeface="+mn-ea"/>
              </a:rPr>
              <a:t>有山家园温馨提醒</a:t>
            </a:r>
            <a:endParaRPr kumimoji="0" lang="en-US" altLang="zh-CN" sz="1600" b="1" dirty="0">
              <a:solidFill>
                <a:srgbClr val="EA5514"/>
              </a:solidFill>
              <a:latin typeface="Impact" panose="020B0806030902050204" pitchFamily="34" charset="0"/>
              <a:ea typeface="+mn-ea"/>
            </a:endParaRPr>
          </a:p>
        </p:txBody>
      </p:sp>
      <p:sp>
        <p:nvSpPr>
          <p:cNvPr id="39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2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3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4" name="心形 43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143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143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143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43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3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mph" presetSubtype="0" autoRev="1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animScale>
                                      <p:cBhvr>
                                        <p:cTn id="77" dur="150" fill="hold"/>
                                        <p:tgtEl>
                                          <p:spTgt spid="1437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3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mph" presetSubtype="0" autoRev="1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animScale>
                                      <p:cBhvr>
                                        <p:cTn id="92" dur="150" fill="hold"/>
                                        <p:tgtEl>
                                          <p:spTgt spid="143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4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4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3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300"/>
                                        <p:tgtEl>
                                          <p:spTgt spid="14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" presetClass="emph" presetSubtype="0" autoRev="1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07" dur="150" fill="hold"/>
                                        <p:tgtEl>
                                          <p:spTgt spid="143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4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4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300" fill="hold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300"/>
                                        <p:tgtEl>
                                          <p:spTgt spid="1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6" presetClass="emph" presetSubtype="0" autoRev="1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animScale>
                                      <p:cBhvr>
                                        <p:cTn id="122" dur="150" fill="hold"/>
                                        <p:tgtEl>
                                          <p:spTgt spid="143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26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143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27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1436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1436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143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26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1435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27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143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1436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1435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1436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1436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3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3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6" presetClass="emph" presetSubtype="0" autoRev="1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207" dur="150" fill="hold"/>
                                        <p:tgtEl>
                                          <p:spTgt spid="1436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3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3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mph" presetSubtype="0" autoRev="1" fill="hold" grpId="1" nodeType="withEffect">
                                  <p:stCondLst>
                                    <p:cond delay="2700"/>
                                  </p:stCondLst>
                                  <p:childTnLst>
                                    <p:animScale>
                                      <p:cBhvr>
                                        <p:cTn id="214" dur="150" fill="hold"/>
                                        <p:tgtEl>
                                          <p:spTgt spid="1436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21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28" dur="150" fill="hold"/>
                                        <p:tgtEl>
                                          <p:spTgt spid="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35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3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42" dur="150" fill="hold"/>
                                        <p:tgtEl>
                                          <p:spTgt spid="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animBg="1"/>
      <p:bldP spid="14342" grpId="1" animBg="1"/>
      <p:bldP spid="14339" grpId="0" animBg="1"/>
      <p:bldP spid="14339" grpId="1" animBg="1"/>
      <p:bldP spid="14340" grpId="0" animBg="1"/>
      <p:bldP spid="14340" grpId="1" animBg="1"/>
      <p:bldP spid="14341" grpId="0" animBg="1"/>
      <p:bldP spid="14341" grpId="1" animBg="1"/>
      <p:bldP spid="14357" grpId="0" animBg="1"/>
      <p:bldP spid="14357" grpId="1" animBg="1"/>
      <p:bldP spid="14358" grpId="0" animBg="1"/>
      <p:bldP spid="14358" grpId="1" animBg="1"/>
      <p:bldP spid="14359" grpId="0" animBg="1"/>
      <p:bldP spid="14359" grpId="1" animBg="1"/>
      <p:bldP spid="14360" grpId="0" animBg="1"/>
      <p:bldP spid="14360" grpId="1" animBg="1"/>
      <p:bldP spid="14361" grpId="0" animBg="1"/>
      <p:bldP spid="14361" grpId="1" animBg="1"/>
      <p:bldP spid="14362" grpId="0" animBg="1"/>
      <p:bldP spid="14362" grpId="1" animBg="1"/>
      <p:bldP spid="14363" grpId="0" animBg="1"/>
      <p:bldP spid="14363" grpId="1" animBg="1"/>
      <p:bldP spid="14364" grpId="0" animBg="1"/>
      <p:bldP spid="14364" grpId="1" animBg="1"/>
      <p:bldP spid="14365" grpId="0" animBg="1"/>
      <p:bldP spid="14365" grpId="1" animBg="1"/>
      <p:bldP spid="14366" grpId="0" animBg="1"/>
      <p:bldP spid="14366" grpId="1" animBg="1"/>
      <p:bldP spid="14367" grpId="0" animBg="1"/>
      <p:bldP spid="14367" grpId="1" animBg="1"/>
      <p:bldP spid="14368" grpId="0" animBg="1"/>
      <p:bldP spid="14368" grpId="1" animBg="1"/>
      <p:bldP spid="14369" grpId="0" animBg="1"/>
      <p:bldP spid="14370" grpId="0" animBg="1"/>
      <p:bldP spid="14370" grpId="1" animBg="1"/>
      <p:bldP spid="14371" grpId="0" animBg="1"/>
      <p:bldP spid="14371" grpId="1" animBg="1"/>
      <p:bldP spid="14372" grpId="0" animBg="1"/>
      <p:bldP spid="14372" grpId="1" animBg="1"/>
      <p:bldP spid="14373" grpId="0" animBg="1"/>
      <p:bldP spid="14373" grpId="1" animBg="1"/>
      <p:bldP spid="14374" grpId="0" animBg="1"/>
      <p:bldP spid="14375" grpId="0" animBg="1"/>
      <p:bldP spid="14376" grpId="0" animBg="1"/>
      <p:bldP spid="14377" grpId="0" animBg="1"/>
      <p:bldP spid="14378" grpId="0"/>
      <p:bldP spid="14379" grpId="0"/>
      <p:bldP spid="14380" grpId="0"/>
      <p:bldP spid="14381" grpId="0"/>
      <p:bldP spid="14385" grpId="0"/>
      <p:bldP spid="14387" grpId="0"/>
      <p:bldP spid="14391" grpId="0"/>
      <p:bldP spid="56" grpId="0"/>
      <p:bldP spid="56" grpId="1"/>
      <p:bldP spid="57" grpId="0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5" name="Freeform 21"/>
          <p:cNvSpPr/>
          <p:nvPr/>
        </p:nvSpPr>
        <p:spPr bwMode="auto">
          <a:xfrm>
            <a:off x="758825" y="1863725"/>
            <a:ext cx="655638" cy="1455738"/>
          </a:xfrm>
          <a:custGeom>
            <a:avLst/>
            <a:gdLst>
              <a:gd name="T0" fmla="*/ 0 w 215"/>
              <a:gd name="T1" fmla="*/ 0 h 478"/>
              <a:gd name="T2" fmla="*/ 0 w 215"/>
              <a:gd name="T3" fmla="*/ 1129871 h 478"/>
              <a:gd name="T4" fmla="*/ 326294 w 215"/>
              <a:gd name="T5" fmla="*/ 1455737 h 478"/>
              <a:gd name="T6" fmla="*/ 655638 w 215"/>
              <a:gd name="T7" fmla="*/ 1129871 h 478"/>
              <a:gd name="T8" fmla="*/ 655638 w 215"/>
              <a:gd name="T9" fmla="*/ 0 h 478"/>
              <a:gd name="T10" fmla="*/ 0 w 215"/>
              <a:gd name="T11" fmla="*/ 0 h 4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8">
                <a:moveTo>
                  <a:pt x="0" y="0"/>
                </a:moveTo>
                <a:cubicBezTo>
                  <a:pt x="0" y="371"/>
                  <a:pt x="0" y="371"/>
                  <a:pt x="0" y="371"/>
                </a:cubicBezTo>
                <a:cubicBezTo>
                  <a:pt x="0" y="430"/>
                  <a:pt x="48" y="478"/>
                  <a:pt x="107" y="478"/>
                </a:cubicBezTo>
                <a:cubicBezTo>
                  <a:pt x="167" y="478"/>
                  <a:pt x="215" y="430"/>
                  <a:pt x="215" y="371"/>
                </a:cubicBezTo>
                <a:cubicBezTo>
                  <a:pt x="215" y="0"/>
                  <a:pt x="215" y="0"/>
                  <a:pt x="21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98D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46" name="Oval 22"/>
          <p:cNvSpPr>
            <a:spLocks noChangeArrowheads="1"/>
          </p:cNvSpPr>
          <p:nvPr/>
        </p:nvSpPr>
        <p:spPr bwMode="auto">
          <a:xfrm>
            <a:off x="819150" y="2728913"/>
            <a:ext cx="534988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47" name="Freeform 23"/>
          <p:cNvSpPr/>
          <p:nvPr/>
        </p:nvSpPr>
        <p:spPr bwMode="auto">
          <a:xfrm>
            <a:off x="2935288" y="2665413"/>
            <a:ext cx="655637" cy="1458912"/>
          </a:xfrm>
          <a:custGeom>
            <a:avLst/>
            <a:gdLst>
              <a:gd name="T0" fmla="*/ 655637 w 215"/>
              <a:gd name="T1" fmla="*/ 1458913 h 479"/>
              <a:gd name="T2" fmla="*/ 655637 w 215"/>
              <a:gd name="T3" fmla="*/ 328941 h 479"/>
              <a:gd name="T4" fmla="*/ 329343 w 215"/>
              <a:gd name="T5" fmla="*/ 0 h 479"/>
              <a:gd name="T6" fmla="*/ 0 w 215"/>
              <a:gd name="T7" fmla="*/ 328941 h 479"/>
              <a:gd name="T8" fmla="*/ 0 w 215"/>
              <a:gd name="T9" fmla="*/ 1458913 h 479"/>
              <a:gd name="T10" fmla="*/ 655637 w 215"/>
              <a:gd name="T11" fmla="*/ 1458913 h 4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9">
                <a:moveTo>
                  <a:pt x="215" y="479"/>
                </a:moveTo>
                <a:cubicBezTo>
                  <a:pt x="215" y="108"/>
                  <a:pt x="215" y="108"/>
                  <a:pt x="215" y="108"/>
                </a:cubicBezTo>
                <a:cubicBezTo>
                  <a:pt x="215" y="49"/>
                  <a:pt x="167" y="0"/>
                  <a:pt x="108" y="0"/>
                </a:cubicBezTo>
                <a:cubicBezTo>
                  <a:pt x="48" y="0"/>
                  <a:pt x="0" y="49"/>
                  <a:pt x="0" y="108"/>
                </a:cubicBezTo>
                <a:cubicBezTo>
                  <a:pt x="0" y="479"/>
                  <a:pt x="0" y="479"/>
                  <a:pt x="0" y="479"/>
                </a:cubicBezTo>
                <a:lnTo>
                  <a:pt x="215" y="479"/>
                </a:lnTo>
                <a:close/>
              </a:path>
            </a:pathLst>
          </a:cu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48" name="Oval 24"/>
          <p:cNvSpPr>
            <a:spLocks noChangeArrowheads="1"/>
          </p:cNvSpPr>
          <p:nvPr/>
        </p:nvSpPr>
        <p:spPr bwMode="auto">
          <a:xfrm>
            <a:off x="2997200" y="2728913"/>
            <a:ext cx="533400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49" name="Freeform 25"/>
          <p:cNvSpPr/>
          <p:nvPr/>
        </p:nvSpPr>
        <p:spPr bwMode="auto">
          <a:xfrm>
            <a:off x="8056609" y="-54322"/>
            <a:ext cx="655638" cy="1455738"/>
          </a:xfrm>
          <a:custGeom>
            <a:avLst/>
            <a:gdLst>
              <a:gd name="T0" fmla="*/ 0 w 215"/>
              <a:gd name="T1" fmla="*/ 0 h 478"/>
              <a:gd name="T2" fmla="*/ 0 w 215"/>
              <a:gd name="T3" fmla="*/ 1129871 h 478"/>
              <a:gd name="T4" fmla="*/ 329344 w 215"/>
              <a:gd name="T5" fmla="*/ 1455737 h 478"/>
              <a:gd name="T6" fmla="*/ 655638 w 215"/>
              <a:gd name="T7" fmla="*/ 1129871 h 478"/>
              <a:gd name="T8" fmla="*/ 655638 w 215"/>
              <a:gd name="T9" fmla="*/ 0 h 478"/>
              <a:gd name="T10" fmla="*/ 0 w 215"/>
              <a:gd name="T11" fmla="*/ 0 h 4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8">
                <a:moveTo>
                  <a:pt x="0" y="0"/>
                </a:moveTo>
                <a:cubicBezTo>
                  <a:pt x="0" y="371"/>
                  <a:pt x="0" y="371"/>
                  <a:pt x="0" y="371"/>
                </a:cubicBezTo>
                <a:cubicBezTo>
                  <a:pt x="0" y="430"/>
                  <a:pt x="48" y="478"/>
                  <a:pt x="108" y="478"/>
                </a:cubicBezTo>
                <a:cubicBezTo>
                  <a:pt x="167" y="478"/>
                  <a:pt x="215" y="430"/>
                  <a:pt x="215" y="371"/>
                </a:cubicBezTo>
                <a:cubicBezTo>
                  <a:pt x="215" y="0"/>
                  <a:pt x="215" y="0"/>
                  <a:pt x="21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0" name="Oval 26"/>
          <p:cNvSpPr>
            <a:spLocks noChangeArrowheads="1"/>
          </p:cNvSpPr>
          <p:nvPr/>
        </p:nvSpPr>
        <p:spPr bwMode="auto">
          <a:xfrm>
            <a:off x="7500958" y="857256"/>
            <a:ext cx="533400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51" name="Freeform 27"/>
          <p:cNvSpPr/>
          <p:nvPr/>
        </p:nvSpPr>
        <p:spPr bwMode="auto">
          <a:xfrm>
            <a:off x="1500166" y="2642394"/>
            <a:ext cx="655637" cy="1458912"/>
          </a:xfrm>
          <a:custGeom>
            <a:avLst/>
            <a:gdLst>
              <a:gd name="T0" fmla="*/ 655637 w 215"/>
              <a:gd name="T1" fmla="*/ 1458913 h 479"/>
              <a:gd name="T2" fmla="*/ 655637 w 215"/>
              <a:gd name="T3" fmla="*/ 328941 h 479"/>
              <a:gd name="T4" fmla="*/ 329343 w 215"/>
              <a:gd name="T5" fmla="*/ 0 h 479"/>
              <a:gd name="T6" fmla="*/ 0 w 215"/>
              <a:gd name="T7" fmla="*/ 328941 h 479"/>
              <a:gd name="T8" fmla="*/ 0 w 215"/>
              <a:gd name="T9" fmla="*/ 1458913 h 479"/>
              <a:gd name="T10" fmla="*/ 655637 w 215"/>
              <a:gd name="T11" fmla="*/ 1458913 h 4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9">
                <a:moveTo>
                  <a:pt x="215" y="479"/>
                </a:moveTo>
                <a:cubicBezTo>
                  <a:pt x="215" y="108"/>
                  <a:pt x="215" y="108"/>
                  <a:pt x="215" y="108"/>
                </a:cubicBezTo>
                <a:cubicBezTo>
                  <a:pt x="215" y="49"/>
                  <a:pt x="167" y="0"/>
                  <a:pt x="108" y="0"/>
                </a:cubicBezTo>
                <a:cubicBezTo>
                  <a:pt x="48" y="0"/>
                  <a:pt x="0" y="49"/>
                  <a:pt x="0" y="108"/>
                </a:cubicBezTo>
                <a:cubicBezTo>
                  <a:pt x="0" y="479"/>
                  <a:pt x="0" y="479"/>
                  <a:pt x="0" y="479"/>
                </a:cubicBezTo>
                <a:lnTo>
                  <a:pt x="215" y="479"/>
                </a:lnTo>
                <a:close/>
              </a:path>
            </a:pathLst>
          </a:custGeom>
          <a:solidFill>
            <a:srgbClr val="A9D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2" name="Oval 28"/>
          <p:cNvSpPr>
            <a:spLocks noChangeArrowheads="1"/>
          </p:cNvSpPr>
          <p:nvPr/>
        </p:nvSpPr>
        <p:spPr bwMode="auto">
          <a:xfrm>
            <a:off x="1546225" y="2728913"/>
            <a:ext cx="533400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53" name="Freeform 29"/>
          <p:cNvSpPr/>
          <p:nvPr/>
        </p:nvSpPr>
        <p:spPr bwMode="auto">
          <a:xfrm>
            <a:off x="2214546" y="1856576"/>
            <a:ext cx="655638" cy="1455738"/>
          </a:xfrm>
          <a:custGeom>
            <a:avLst/>
            <a:gdLst>
              <a:gd name="T0" fmla="*/ 0 w 215"/>
              <a:gd name="T1" fmla="*/ 0 h 478"/>
              <a:gd name="T2" fmla="*/ 0 w 215"/>
              <a:gd name="T3" fmla="*/ 1129871 h 478"/>
              <a:gd name="T4" fmla="*/ 329344 w 215"/>
              <a:gd name="T5" fmla="*/ 1455737 h 478"/>
              <a:gd name="T6" fmla="*/ 655638 w 215"/>
              <a:gd name="T7" fmla="*/ 1129871 h 478"/>
              <a:gd name="T8" fmla="*/ 655638 w 215"/>
              <a:gd name="T9" fmla="*/ 0 h 478"/>
              <a:gd name="T10" fmla="*/ 0 w 215"/>
              <a:gd name="T11" fmla="*/ 0 h 4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8">
                <a:moveTo>
                  <a:pt x="0" y="0"/>
                </a:moveTo>
                <a:cubicBezTo>
                  <a:pt x="0" y="371"/>
                  <a:pt x="0" y="371"/>
                  <a:pt x="0" y="371"/>
                </a:cubicBezTo>
                <a:cubicBezTo>
                  <a:pt x="0" y="430"/>
                  <a:pt x="48" y="478"/>
                  <a:pt x="108" y="478"/>
                </a:cubicBezTo>
                <a:cubicBezTo>
                  <a:pt x="167" y="478"/>
                  <a:pt x="215" y="430"/>
                  <a:pt x="215" y="371"/>
                </a:cubicBezTo>
                <a:cubicBezTo>
                  <a:pt x="215" y="0"/>
                  <a:pt x="215" y="0"/>
                  <a:pt x="21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7BB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4" name="Oval 30"/>
          <p:cNvSpPr>
            <a:spLocks noChangeArrowheads="1"/>
          </p:cNvSpPr>
          <p:nvPr/>
        </p:nvSpPr>
        <p:spPr bwMode="auto">
          <a:xfrm>
            <a:off x="2285984" y="2713832"/>
            <a:ext cx="533400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55" name="Freeform 31"/>
          <p:cNvSpPr>
            <a:spLocks noEditPoints="1"/>
          </p:cNvSpPr>
          <p:nvPr/>
        </p:nvSpPr>
        <p:spPr bwMode="auto">
          <a:xfrm>
            <a:off x="3157538" y="2860675"/>
            <a:ext cx="204787" cy="261938"/>
          </a:xfrm>
          <a:custGeom>
            <a:avLst/>
            <a:gdLst>
              <a:gd name="T0" fmla="*/ 183391 w 67"/>
              <a:gd name="T1" fmla="*/ 234525 h 86"/>
              <a:gd name="T2" fmla="*/ 168109 w 67"/>
              <a:gd name="T3" fmla="*/ 249754 h 86"/>
              <a:gd name="T4" fmla="*/ 116148 w 67"/>
              <a:gd name="T5" fmla="*/ 261937 h 86"/>
              <a:gd name="T6" fmla="*/ 67243 w 67"/>
              <a:gd name="T7" fmla="*/ 240617 h 86"/>
              <a:gd name="T8" fmla="*/ 67243 w 67"/>
              <a:gd name="T9" fmla="*/ 240617 h 86"/>
              <a:gd name="T10" fmla="*/ 67243 w 67"/>
              <a:gd name="T11" fmla="*/ 240617 h 86"/>
              <a:gd name="T12" fmla="*/ 51961 w 67"/>
              <a:gd name="T13" fmla="*/ 222342 h 86"/>
              <a:gd name="T14" fmla="*/ 24452 w 67"/>
              <a:gd name="T15" fmla="*/ 176655 h 86"/>
              <a:gd name="T16" fmla="*/ 24452 w 67"/>
              <a:gd name="T17" fmla="*/ 176655 h 86"/>
              <a:gd name="T18" fmla="*/ 9170 w 67"/>
              <a:gd name="T19" fmla="*/ 149243 h 86"/>
              <a:gd name="T20" fmla="*/ 27509 w 67"/>
              <a:gd name="T21" fmla="*/ 112694 h 86"/>
              <a:gd name="T22" fmla="*/ 51961 w 67"/>
              <a:gd name="T23" fmla="*/ 124877 h 86"/>
              <a:gd name="T24" fmla="*/ 55017 w 67"/>
              <a:gd name="T25" fmla="*/ 124877 h 86"/>
              <a:gd name="T26" fmla="*/ 55017 w 67"/>
              <a:gd name="T27" fmla="*/ 127923 h 86"/>
              <a:gd name="T28" fmla="*/ 55017 w 67"/>
              <a:gd name="T29" fmla="*/ 42641 h 86"/>
              <a:gd name="T30" fmla="*/ 91696 w 67"/>
              <a:gd name="T31" fmla="*/ 21320 h 86"/>
              <a:gd name="T32" fmla="*/ 134487 w 67"/>
              <a:gd name="T33" fmla="*/ 21320 h 86"/>
              <a:gd name="T34" fmla="*/ 171165 w 67"/>
              <a:gd name="T35" fmla="*/ 42641 h 86"/>
              <a:gd name="T36" fmla="*/ 171165 w 67"/>
              <a:gd name="T37" fmla="*/ 42641 h 86"/>
              <a:gd name="T38" fmla="*/ 171165 w 67"/>
              <a:gd name="T39" fmla="*/ 42641 h 86"/>
              <a:gd name="T40" fmla="*/ 204787 w 67"/>
              <a:gd name="T41" fmla="*/ 63961 h 86"/>
              <a:gd name="T42" fmla="*/ 204787 w 67"/>
              <a:gd name="T43" fmla="*/ 179701 h 86"/>
              <a:gd name="T44" fmla="*/ 198674 w 67"/>
              <a:gd name="T45" fmla="*/ 210159 h 86"/>
              <a:gd name="T46" fmla="*/ 183391 w 67"/>
              <a:gd name="T47" fmla="*/ 234525 h 86"/>
              <a:gd name="T48" fmla="*/ 158939 w 67"/>
              <a:gd name="T49" fmla="*/ 231479 h 86"/>
              <a:gd name="T50" fmla="*/ 158939 w 67"/>
              <a:gd name="T51" fmla="*/ 231479 h 86"/>
              <a:gd name="T52" fmla="*/ 171165 w 67"/>
              <a:gd name="T53" fmla="*/ 222342 h 86"/>
              <a:gd name="T54" fmla="*/ 183391 w 67"/>
              <a:gd name="T55" fmla="*/ 204067 h 86"/>
              <a:gd name="T56" fmla="*/ 186448 w 67"/>
              <a:gd name="T57" fmla="*/ 179701 h 86"/>
              <a:gd name="T58" fmla="*/ 186448 w 67"/>
              <a:gd name="T59" fmla="*/ 63961 h 86"/>
              <a:gd name="T60" fmla="*/ 177278 w 67"/>
              <a:gd name="T61" fmla="*/ 63961 h 86"/>
              <a:gd name="T62" fmla="*/ 177278 w 67"/>
              <a:gd name="T63" fmla="*/ 118785 h 86"/>
              <a:gd name="T64" fmla="*/ 152826 w 67"/>
              <a:gd name="T65" fmla="*/ 118785 h 86"/>
              <a:gd name="T66" fmla="*/ 152826 w 67"/>
              <a:gd name="T67" fmla="*/ 42641 h 86"/>
              <a:gd name="T68" fmla="*/ 143657 w 67"/>
              <a:gd name="T69" fmla="*/ 42641 h 86"/>
              <a:gd name="T70" fmla="*/ 143657 w 67"/>
              <a:gd name="T71" fmla="*/ 42641 h 86"/>
              <a:gd name="T72" fmla="*/ 143657 w 67"/>
              <a:gd name="T73" fmla="*/ 118785 h 86"/>
              <a:gd name="T74" fmla="*/ 119204 w 67"/>
              <a:gd name="T75" fmla="*/ 118785 h 86"/>
              <a:gd name="T76" fmla="*/ 119204 w 67"/>
              <a:gd name="T77" fmla="*/ 30458 h 86"/>
              <a:gd name="T78" fmla="*/ 106978 w 67"/>
              <a:gd name="T79" fmla="*/ 30458 h 86"/>
              <a:gd name="T80" fmla="*/ 106978 w 67"/>
              <a:gd name="T81" fmla="*/ 118785 h 86"/>
              <a:gd name="T82" fmla="*/ 85583 w 67"/>
              <a:gd name="T83" fmla="*/ 118785 h 86"/>
              <a:gd name="T84" fmla="*/ 85583 w 67"/>
              <a:gd name="T85" fmla="*/ 42641 h 86"/>
              <a:gd name="T86" fmla="*/ 73357 w 67"/>
              <a:gd name="T87" fmla="*/ 42641 h 86"/>
              <a:gd name="T88" fmla="*/ 73357 w 67"/>
              <a:gd name="T89" fmla="*/ 149243 h 86"/>
              <a:gd name="T90" fmla="*/ 48904 w 67"/>
              <a:gd name="T91" fmla="*/ 155335 h 86"/>
              <a:gd name="T92" fmla="*/ 36678 w 67"/>
              <a:gd name="T93" fmla="*/ 134014 h 86"/>
              <a:gd name="T94" fmla="*/ 24452 w 67"/>
              <a:gd name="T95" fmla="*/ 140106 h 86"/>
              <a:gd name="T96" fmla="*/ 39735 w 67"/>
              <a:gd name="T97" fmla="*/ 167518 h 86"/>
              <a:gd name="T98" fmla="*/ 39735 w 67"/>
              <a:gd name="T99" fmla="*/ 167518 h 86"/>
              <a:gd name="T100" fmla="*/ 67243 w 67"/>
              <a:gd name="T101" fmla="*/ 213205 h 86"/>
              <a:gd name="T102" fmla="*/ 79470 w 67"/>
              <a:gd name="T103" fmla="*/ 225388 h 86"/>
              <a:gd name="T104" fmla="*/ 116148 w 67"/>
              <a:gd name="T105" fmla="*/ 243662 h 86"/>
              <a:gd name="T106" fmla="*/ 158939 w 67"/>
              <a:gd name="T107" fmla="*/ 231479 h 8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7" h="86">
                <a:moveTo>
                  <a:pt x="60" y="77"/>
                </a:moveTo>
                <a:cubicBezTo>
                  <a:pt x="59" y="79"/>
                  <a:pt x="57" y="80"/>
                  <a:pt x="55" y="82"/>
                </a:cubicBezTo>
                <a:cubicBezTo>
                  <a:pt x="50" y="85"/>
                  <a:pt x="44" y="86"/>
                  <a:pt x="38" y="86"/>
                </a:cubicBezTo>
                <a:cubicBezTo>
                  <a:pt x="32" y="85"/>
                  <a:pt x="26" y="83"/>
                  <a:pt x="22" y="79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79"/>
                  <a:pt x="22" y="79"/>
                  <a:pt x="22" y="79"/>
                </a:cubicBezTo>
                <a:cubicBezTo>
                  <a:pt x="20" y="77"/>
                  <a:pt x="18" y="75"/>
                  <a:pt x="17" y="73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3" y="49"/>
                  <a:pt x="3" y="49"/>
                  <a:pt x="3" y="49"/>
                </a:cubicBezTo>
                <a:cubicBezTo>
                  <a:pt x="0" y="44"/>
                  <a:pt x="3" y="38"/>
                  <a:pt x="9" y="37"/>
                </a:cubicBezTo>
                <a:cubicBezTo>
                  <a:pt x="12" y="37"/>
                  <a:pt x="15" y="38"/>
                  <a:pt x="17" y="41"/>
                </a:cubicBezTo>
                <a:cubicBezTo>
                  <a:pt x="17" y="41"/>
                  <a:pt x="18" y="41"/>
                  <a:pt x="18" y="41"/>
                </a:cubicBezTo>
                <a:cubicBezTo>
                  <a:pt x="18" y="42"/>
                  <a:pt x="18" y="42"/>
                  <a:pt x="18" y="42"/>
                </a:cubicBezTo>
                <a:cubicBezTo>
                  <a:pt x="18" y="14"/>
                  <a:pt x="18" y="14"/>
                  <a:pt x="18" y="14"/>
                </a:cubicBezTo>
                <a:cubicBezTo>
                  <a:pt x="18" y="8"/>
                  <a:pt x="25" y="4"/>
                  <a:pt x="30" y="7"/>
                </a:cubicBezTo>
                <a:cubicBezTo>
                  <a:pt x="32" y="0"/>
                  <a:pt x="42" y="0"/>
                  <a:pt x="44" y="7"/>
                </a:cubicBezTo>
                <a:cubicBezTo>
                  <a:pt x="49" y="4"/>
                  <a:pt x="56" y="8"/>
                  <a:pt x="56" y="14"/>
                </a:cubicBezTo>
                <a:cubicBezTo>
                  <a:pt x="56" y="14"/>
                  <a:pt x="56" y="14"/>
                  <a:pt x="56" y="14"/>
                </a:cubicBezTo>
                <a:cubicBezTo>
                  <a:pt x="56" y="14"/>
                  <a:pt x="56" y="14"/>
                  <a:pt x="56" y="14"/>
                </a:cubicBezTo>
                <a:cubicBezTo>
                  <a:pt x="61" y="12"/>
                  <a:pt x="67" y="15"/>
                  <a:pt x="67" y="21"/>
                </a:cubicBezTo>
                <a:cubicBezTo>
                  <a:pt x="67" y="59"/>
                  <a:pt x="67" y="59"/>
                  <a:pt x="67" y="59"/>
                </a:cubicBezTo>
                <a:cubicBezTo>
                  <a:pt x="67" y="62"/>
                  <a:pt x="66" y="66"/>
                  <a:pt x="65" y="69"/>
                </a:cubicBezTo>
                <a:cubicBezTo>
                  <a:pt x="64" y="72"/>
                  <a:pt x="63" y="75"/>
                  <a:pt x="60" y="77"/>
                </a:cubicBezTo>
                <a:close/>
                <a:moveTo>
                  <a:pt x="52" y="76"/>
                </a:moveTo>
                <a:cubicBezTo>
                  <a:pt x="52" y="76"/>
                  <a:pt x="52" y="76"/>
                  <a:pt x="52" y="76"/>
                </a:cubicBezTo>
                <a:cubicBezTo>
                  <a:pt x="53" y="76"/>
                  <a:pt x="55" y="74"/>
                  <a:pt x="56" y="73"/>
                </a:cubicBezTo>
                <a:cubicBezTo>
                  <a:pt x="58" y="71"/>
                  <a:pt x="59" y="69"/>
                  <a:pt x="60" y="67"/>
                </a:cubicBezTo>
                <a:cubicBezTo>
                  <a:pt x="61" y="64"/>
                  <a:pt x="61" y="62"/>
                  <a:pt x="61" y="59"/>
                </a:cubicBezTo>
                <a:cubicBezTo>
                  <a:pt x="61" y="21"/>
                  <a:pt x="61" y="21"/>
                  <a:pt x="61" y="21"/>
                </a:cubicBezTo>
                <a:cubicBezTo>
                  <a:pt x="61" y="19"/>
                  <a:pt x="58" y="19"/>
                  <a:pt x="58" y="21"/>
                </a:cubicBezTo>
                <a:cubicBezTo>
                  <a:pt x="58" y="39"/>
                  <a:pt x="58" y="39"/>
                  <a:pt x="58" y="39"/>
                </a:cubicBezTo>
                <a:cubicBezTo>
                  <a:pt x="58" y="44"/>
                  <a:pt x="50" y="44"/>
                  <a:pt x="50" y="39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2"/>
                  <a:pt x="47" y="12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39"/>
                  <a:pt x="47" y="39"/>
                  <a:pt x="47" y="39"/>
                </a:cubicBezTo>
                <a:cubicBezTo>
                  <a:pt x="47" y="44"/>
                  <a:pt x="39" y="44"/>
                  <a:pt x="39" y="39"/>
                </a:cubicBezTo>
                <a:cubicBezTo>
                  <a:pt x="39" y="10"/>
                  <a:pt x="39" y="10"/>
                  <a:pt x="39" y="10"/>
                </a:cubicBezTo>
                <a:cubicBezTo>
                  <a:pt x="39" y="7"/>
                  <a:pt x="35" y="7"/>
                  <a:pt x="35" y="10"/>
                </a:cubicBezTo>
                <a:cubicBezTo>
                  <a:pt x="35" y="39"/>
                  <a:pt x="35" y="39"/>
                  <a:pt x="35" y="39"/>
                </a:cubicBezTo>
                <a:cubicBezTo>
                  <a:pt x="35" y="44"/>
                  <a:pt x="28" y="44"/>
                  <a:pt x="28" y="39"/>
                </a:cubicBezTo>
                <a:cubicBezTo>
                  <a:pt x="28" y="14"/>
                  <a:pt x="28" y="14"/>
                  <a:pt x="28" y="14"/>
                </a:cubicBezTo>
                <a:cubicBezTo>
                  <a:pt x="28" y="12"/>
                  <a:pt x="24" y="12"/>
                  <a:pt x="24" y="14"/>
                </a:cubicBezTo>
                <a:cubicBezTo>
                  <a:pt x="24" y="49"/>
                  <a:pt x="24" y="49"/>
                  <a:pt x="24" y="49"/>
                </a:cubicBezTo>
                <a:cubicBezTo>
                  <a:pt x="24" y="53"/>
                  <a:pt x="19" y="55"/>
                  <a:pt x="16" y="51"/>
                </a:cubicBezTo>
                <a:cubicBezTo>
                  <a:pt x="12" y="44"/>
                  <a:pt x="12" y="44"/>
                  <a:pt x="12" y="44"/>
                </a:cubicBezTo>
                <a:cubicBezTo>
                  <a:pt x="11" y="42"/>
                  <a:pt x="7" y="43"/>
                  <a:pt x="8" y="46"/>
                </a:cubicBezTo>
                <a:cubicBezTo>
                  <a:pt x="13" y="55"/>
                  <a:pt x="13" y="55"/>
                  <a:pt x="13" y="55"/>
                </a:cubicBezTo>
                <a:cubicBezTo>
                  <a:pt x="13" y="55"/>
                  <a:pt x="13" y="55"/>
                  <a:pt x="13" y="55"/>
                </a:cubicBezTo>
                <a:cubicBezTo>
                  <a:pt x="22" y="70"/>
                  <a:pt x="22" y="70"/>
                  <a:pt x="22" y="70"/>
                </a:cubicBezTo>
                <a:cubicBezTo>
                  <a:pt x="23" y="72"/>
                  <a:pt x="24" y="73"/>
                  <a:pt x="26" y="74"/>
                </a:cubicBezTo>
                <a:cubicBezTo>
                  <a:pt x="29" y="77"/>
                  <a:pt x="34" y="79"/>
                  <a:pt x="38" y="80"/>
                </a:cubicBezTo>
                <a:cubicBezTo>
                  <a:pt x="43" y="80"/>
                  <a:pt x="48" y="79"/>
                  <a:pt x="52" y="76"/>
                </a:cubicBezTo>
                <a:close/>
              </a:path>
            </a:pathLst>
          </a:cu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6" name="Freeform 32"/>
          <p:cNvSpPr>
            <a:spLocks noEditPoints="1"/>
          </p:cNvSpPr>
          <p:nvPr/>
        </p:nvSpPr>
        <p:spPr bwMode="auto">
          <a:xfrm>
            <a:off x="1695450" y="2884488"/>
            <a:ext cx="233363" cy="219075"/>
          </a:xfrm>
          <a:custGeom>
            <a:avLst/>
            <a:gdLst>
              <a:gd name="T0" fmla="*/ 115166 w 77"/>
              <a:gd name="T1" fmla="*/ 54769 h 72"/>
              <a:gd name="T2" fmla="*/ 118197 w 77"/>
              <a:gd name="T3" fmla="*/ 124751 h 72"/>
              <a:gd name="T4" fmla="*/ 124258 w 77"/>
              <a:gd name="T5" fmla="*/ 39555 h 72"/>
              <a:gd name="T6" fmla="*/ 115166 w 77"/>
              <a:gd name="T7" fmla="*/ 36513 h 72"/>
              <a:gd name="T8" fmla="*/ 96982 w 77"/>
              <a:gd name="T9" fmla="*/ 66940 h 72"/>
              <a:gd name="T10" fmla="*/ 224271 w 77"/>
              <a:gd name="T11" fmla="*/ 27384 h 72"/>
              <a:gd name="T12" fmla="*/ 200025 w 77"/>
              <a:gd name="T13" fmla="*/ 27384 h 72"/>
              <a:gd name="T14" fmla="*/ 190933 w 77"/>
              <a:gd name="T15" fmla="*/ 0 h 72"/>
              <a:gd name="T16" fmla="*/ 33338 w 77"/>
              <a:gd name="T17" fmla="*/ 9128 h 72"/>
              <a:gd name="T18" fmla="*/ 9092 w 77"/>
              <a:gd name="T19" fmla="*/ 27384 h 72"/>
              <a:gd name="T20" fmla="*/ 0 w 77"/>
              <a:gd name="T21" fmla="*/ 88239 h 72"/>
              <a:gd name="T22" fmla="*/ 15153 w 77"/>
              <a:gd name="T23" fmla="*/ 124751 h 72"/>
              <a:gd name="T24" fmla="*/ 109105 w 77"/>
              <a:gd name="T25" fmla="*/ 179520 h 72"/>
              <a:gd name="T26" fmla="*/ 69706 w 77"/>
              <a:gd name="T27" fmla="*/ 200819 h 72"/>
              <a:gd name="T28" fmla="*/ 69706 w 77"/>
              <a:gd name="T29" fmla="*/ 219075 h 72"/>
              <a:gd name="T30" fmla="*/ 172749 w 77"/>
              <a:gd name="T31" fmla="*/ 209947 h 72"/>
              <a:gd name="T32" fmla="*/ 124258 w 77"/>
              <a:gd name="T33" fmla="*/ 200819 h 72"/>
              <a:gd name="T34" fmla="*/ 187903 w 77"/>
              <a:gd name="T35" fmla="*/ 139965 h 72"/>
              <a:gd name="T36" fmla="*/ 218210 w 77"/>
              <a:gd name="T37" fmla="*/ 124751 h 72"/>
              <a:gd name="T38" fmla="*/ 233363 w 77"/>
              <a:gd name="T39" fmla="*/ 36513 h 72"/>
              <a:gd name="T40" fmla="*/ 27276 w 77"/>
              <a:gd name="T41" fmla="*/ 112580 h 72"/>
              <a:gd name="T42" fmla="*/ 27276 w 77"/>
              <a:gd name="T43" fmla="*/ 112580 h 72"/>
              <a:gd name="T44" fmla="*/ 18184 w 77"/>
              <a:gd name="T45" fmla="*/ 45641 h 72"/>
              <a:gd name="T46" fmla="*/ 33338 w 77"/>
              <a:gd name="T47" fmla="*/ 97367 h 72"/>
              <a:gd name="T48" fmla="*/ 27276 w 77"/>
              <a:gd name="T49" fmla="*/ 112580 h 72"/>
              <a:gd name="T50" fmla="*/ 181841 w 77"/>
              <a:gd name="T51" fmla="*/ 94324 h 72"/>
              <a:gd name="T52" fmla="*/ 175780 w 77"/>
              <a:gd name="T53" fmla="*/ 124751 h 72"/>
              <a:gd name="T54" fmla="*/ 115166 w 77"/>
              <a:gd name="T55" fmla="*/ 161264 h 72"/>
              <a:gd name="T56" fmla="*/ 57583 w 77"/>
              <a:gd name="T57" fmla="*/ 124751 h 72"/>
              <a:gd name="T58" fmla="*/ 51522 w 77"/>
              <a:gd name="T59" fmla="*/ 18256 h 72"/>
              <a:gd name="T60" fmla="*/ 181841 w 77"/>
              <a:gd name="T61" fmla="*/ 94324 h 72"/>
              <a:gd name="T62" fmla="*/ 215179 w 77"/>
              <a:gd name="T63" fmla="*/ 88239 h 72"/>
              <a:gd name="T64" fmla="*/ 206087 w 77"/>
              <a:gd name="T65" fmla="*/ 112580 h 72"/>
              <a:gd name="T66" fmla="*/ 200025 w 77"/>
              <a:gd name="T67" fmla="*/ 97367 h 72"/>
              <a:gd name="T68" fmla="*/ 200025 w 77"/>
              <a:gd name="T69" fmla="*/ 94324 h 72"/>
              <a:gd name="T70" fmla="*/ 215179 w 77"/>
              <a:gd name="T71" fmla="*/ 45641 h 7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77" h="72">
                <a:moveTo>
                  <a:pt x="35" y="22"/>
                </a:moveTo>
                <a:cubicBezTo>
                  <a:pt x="38" y="18"/>
                  <a:pt x="38" y="18"/>
                  <a:pt x="38" y="18"/>
                </a:cubicBezTo>
                <a:cubicBezTo>
                  <a:pt x="38" y="40"/>
                  <a:pt x="38" y="40"/>
                  <a:pt x="38" y="40"/>
                </a:cubicBezTo>
                <a:cubicBezTo>
                  <a:pt x="38" y="41"/>
                  <a:pt x="38" y="41"/>
                  <a:pt x="39" y="41"/>
                </a:cubicBezTo>
                <a:cubicBezTo>
                  <a:pt x="40" y="41"/>
                  <a:pt x="41" y="41"/>
                  <a:pt x="41" y="40"/>
                </a:cubicBezTo>
                <a:cubicBezTo>
                  <a:pt x="41" y="13"/>
                  <a:pt x="41" y="13"/>
                  <a:pt x="41" y="13"/>
                </a:cubicBezTo>
                <a:cubicBezTo>
                  <a:pt x="41" y="12"/>
                  <a:pt x="40" y="11"/>
                  <a:pt x="39" y="11"/>
                </a:cubicBezTo>
                <a:cubicBezTo>
                  <a:pt x="39" y="11"/>
                  <a:pt x="38" y="12"/>
                  <a:pt x="38" y="12"/>
                </a:cubicBezTo>
                <a:cubicBezTo>
                  <a:pt x="32" y="19"/>
                  <a:pt x="32" y="19"/>
                  <a:pt x="32" y="19"/>
                </a:cubicBezTo>
                <a:cubicBezTo>
                  <a:pt x="32" y="20"/>
                  <a:pt x="32" y="21"/>
                  <a:pt x="32" y="22"/>
                </a:cubicBezTo>
                <a:cubicBezTo>
                  <a:pt x="33" y="23"/>
                  <a:pt x="34" y="22"/>
                  <a:pt x="35" y="22"/>
                </a:cubicBezTo>
                <a:close/>
                <a:moveTo>
                  <a:pt x="74" y="9"/>
                </a:moveTo>
                <a:cubicBezTo>
                  <a:pt x="74" y="9"/>
                  <a:pt x="74" y="9"/>
                  <a:pt x="74" y="9"/>
                </a:cubicBezTo>
                <a:cubicBezTo>
                  <a:pt x="66" y="9"/>
                  <a:pt x="66" y="9"/>
                  <a:pt x="66" y="9"/>
                </a:cubicBezTo>
                <a:cubicBezTo>
                  <a:pt x="66" y="3"/>
                  <a:pt x="66" y="3"/>
                  <a:pt x="66" y="3"/>
                </a:cubicBezTo>
                <a:cubicBezTo>
                  <a:pt x="66" y="1"/>
                  <a:pt x="65" y="0"/>
                  <a:pt x="63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2" y="0"/>
                  <a:pt x="11" y="1"/>
                  <a:pt x="11" y="3"/>
                </a:cubicBezTo>
                <a:cubicBezTo>
                  <a:pt x="11" y="9"/>
                  <a:pt x="11" y="9"/>
                  <a:pt x="11" y="9"/>
                </a:cubicBezTo>
                <a:cubicBezTo>
                  <a:pt x="3" y="9"/>
                  <a:pt x="3" y="9"/>
                  <a:pt x="3" y="9"/>
                </a:cubicBezTo>
                <a:cubicBezTo>
                  <a:pt x="1" y="9"/>
                  <a:pt x="0" y="11"/>
                  <a:pt x="0" y="12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33"/>
                  <a:pt x="2" y="38"/>
                  <a:pt x="5" y="41"/>
                </a:cubicBezTo>
                <a:cubicBezTo>
                  <a:pt x="5" y="41"/>
                  <a:pt x="5" y="41"/>
                  <a:pt x="5" y="41"/>
                </a:cubicBezTo>
                <a:cubicBezTo>
                  <a:pt x="8" y="44"/>
                  <a:pt x="11" y="46"/>
                  <a:pt x="15" y="46"/>
                </a:cubicBezTo>
                <a:cubicBezTo>
                  <a:pt x="20" y="53"/>
                  <a:pt x="27" y="58"/>
                  <a:pt x="36" y="59"/>
                </a:cubicBezTo>
                <a:cubicBezTo>
                  <a:pt x="36" y="66"/>
                  <a:pt x="36" y="66"/>
                  <a:pt x="36" y="66"/>
                </a:cubicBezTo>
                <a:cubicBezTo>
                  <a:pt x="23" y="66"/>
                  <a:pt x="23" y="66"/>
                  <a:pt x="23" y="66"/>
                </a:cubicBezTo>
                <a:cubicBezTo>
                  <a:pt x="21" y="66"/>
                  <a:pt x="20" y="67"/>
                  <a:pt x="20" y="69"/>
                </a:cubicBezTo>
                <a:cubicBezTo>
                  <a:pt x="20" y="71"/>
                  <a:pt x="21" y="72"/>
                  <a:pt x="23" y="72"/>
                </a:cubicBezTo>
                <a:cubicBezTo>
                  <a:pt x="54" y="72"/>
                  <a:pt x="54" y="72"/>
                  <a:pt x="54" y="72"/>
                </a:cubicBezTo>
                <a:cubicBezTo>
                  <a:pt x="56" y="72"/>
                  <a:pt x="57" y="71"/>
                  <a:pt x="57" y="69"/>
                </a:cubicBezTo>
                <a:cubicBezTo>
                  <a:pt x="57" y="67"/>
                  <a:pt x="56" y="66"/>
                  <a:pt x="54" y="66"/>
                </a:cubicBezTo>
                <a:cubicBezTo>
                  <a:pt x="41" y="66"/>
                  <a:pt x="41" y="66"/>
                  <a:pt x="41" y="66"/>
                </a:cubicBezTo>
                <a:cubicBezTo>
                  <a:pt x="41" y="59"/>
                  <a:pt x="41" y="59"/>
                  <a:pt x="41" y="59"/>
                </a:cubicBezTo>
                <a:cubicBezTo>
                  <a:pt x="50" y="58"/>
                  <a:pt x="57" y="53"/>
                  <a:pt x="62" y="46"/>
                </a:cubicBezTo>
                <a:cubicBezTo>
                  <a:pt x="66" y="46"/>
                  <a:pt x="69" y="44"/>
                  <a:pt x="72" y="41"/>
                </a:cubicBezTo>
                <a:cubicBezTo>
                  <a:pt x="72" y="41"/>
                  <a:pt x="72" y="41"/>
                  <a:pt x="72" y="41"/>
                </a:cubicBezTo>
                <a:cubicBezTo>
                  <a:pt x="75" y="38"/>
                  <a:pt x="77" y="33"/>
                  <a:pt x="77" y="29"/>
                </a:cubicBezTo>
                <a:cubicBezTo>
                  <a:pt x="77" y="12"/>
                  <a:pt x="77" y="12"/>
                  <a:pt x="77" y="12"/>
                </a:cubicBezTo>
                <a:cubicBezTo>
                  <a:pt x="77" y="11"/>
                  <a:pt x="76" y="9"/>
                  <a:pt x="74" y="9"/>
                </a:cubicBezTo>
                <a:close/>
                <a:moveTo>
                  <a:pt x="9" y="37"/>
                </a:moveTo>
                <a:cubicBezTo>
                  <a:pt x="9" y="37"/>
                  <a:pt x="9" y="37"/>
                  <a:pt x="9" y="37"/>
                </a:cubicBezTo>
                <a:cubicBezTo>
                  <a:pt x="9" y="37"/>
                  <a:pt x="9" y="37"/>
                  <a:pt x="9" y="37"/>
                </a:cubicBezTo>
                <a:cubicBezTo>
                  <a:pt x="7" y="35"/>
                  <a:pt x="6" y="32"/>
                  <a:pt x="6" y="29"/>
                </a:cubicBezTo>
                <a:cubicBezTo>
                  <a:pt x="6" y="15"/>
                  <a:pt x="6" y="15"/>
                  <a:pt x="6" y="15"/>
                </a:cubicBezTo>
                <a:cubicBezTo>
                  <a:pt x="11" y="15"/>
                  <a:pt x="11" y="15"/>
                  <a:pt x="11" y="15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34"/>
                  <a:pt x="11" y="36"/>
                  <a:pt x="12" y="39"/>
                </a:cubicBezTo>
                <a:cubicBezTo>
                  <a:pt x="11" y="38"/>
                  <a:pt x="10" y="38"/>
                  <a:pt x="9" y="37"/>
                </a:cubicBezTo>
                <a:close/>
                <a:moveTo>
                  <a:pt x="60" y="31"/>
                </a:moveTo>
                <a:cubicBezTo>
                  <a:pt x="60" y="31"/>
                  <a:pt x="60" y="31"/>
                  <a:pt x="60" y="31"/>
                </a:cubicBezTo>
                <a:cubicBezTo>
                  <a:pt x="60" y="32"/>
                  <a:pt x="60" y="32"/>
                  <a:pt x="60" y="32"/>
                </a:cubicBezTo>
                <a:cubicBezTo>
                  <a:pt x="60" y="35"/>
                  <a:pt x="59" y="38"/>
                  <a:pt x="58" y="41"/>
                </a:cubicBezTo>
                <a:cubicBezTo>
                  <a:pt x="58" y="41"/>
                  <a:pt x="58" y="41"/>
                  <a:pt x="58" y="41"/>
                </a:cubicBezTo>
                <a:cubicBezTo>
                  <a:pt x="54" y="48"/>
                  <a:pt x="47" y="53"/>
                  <a:pt x="38" y="53"/>
                </a:cubicBezTo>
                <a:cubicBezTo>
                  <a:pt x="30" y="53"/>
                  <a:pt x="23" y="48"/>
                  <a:pt x="19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18" y="38"/>
                  <a:pt x="17" y="35"/>
                  <a:pt x="17" y="31"/>
                </a:cubicBezTo>
                <a:cubicBezTo>
                  <a:pt x="17" y="6"/>
                  <a:pt x="17" y="6"/>
                  <a:pt x="17" y="6"/>
                </a:cubicBezTo>
                <a:cubicBezTo>
                  <a:pt x="60" y="6"/>
                  <a:pt x="60" y="6"/>
                  <a:pt x="60" y="6"/>
                </a:cubicBezTo>
                <a:cubicBezTo>
                  <a:pt x="60" y="31"/>
                  <a:pt x="60" y="31"/>
                  <a:pt x="60" y="31"/>
                </a:cubicBezTo>
                <a:close/>
                <a:moveTo>
                  <a:pt x="71" y="29"/>
                </a:moveTo>
                <a:cubicBezTo>
                  <a:pt x="71" y="29"/>
                  <a:pt x="71" y="29"/>
                  <a:pt x="71" y="29"/>
                </a:cubicBezTo>
                <a:cubicBezTo>
                  <a:pt x="71" y="32"/>
                  <a:pt x="70" y="35"/>
                  <a:pt x="68" y="37"/>
                </a:cubicBezTo>
                <a:cubicBezTo>
                  <a:pt x="68" y="37"/>
                  <a:pt x="68" y="37"/>
                  <a:pt x="68" y="37"/>
                </a:cubicBezTo>
                <a:cubicBezTo>
                  <a:pt x="67" y="38"/>
                  <a:pt x="66" y="38"/>
                  <a:pt x="65" y="39"/>
                </a:cubicBezTo>
                <a:cubicBezTo>
                  <a:pt x="66" y="36"/>
                  <a:pt x="66" y="34"/>
                  <a:pt x="66" y="32"/>
                </a:cubicBezTo>
                <a:cubicBezTo>
                  <a:pt x="66" y="31"/>
                  <a:pt x="66" y="31"/>
                  <a:pt x="66" y="31"/>
                </a:cubicBezTo>
                <a:cubicBezTo>
                  <a:pt x="66" y="31"/>
                  <a:pt x="66" y="31"/>
                  <a:pt x="66" y="31"/>
                </a:cubicBezTo>
                <a:cubicBezTo>
                  <a:pt x="66" y="15"/>
                  <a:pt x="66" y="15"/>
                  <a:pt x="66" y="15"/>
                </a:cubicBezTo>
                <a:cubicBezTo>
                  <a:pt x="71" y="15"/>
                  <a:pt x="71" y="15"/>
                  <a:pt x="71" y="15"/>
                </a:cubicBezTo>
                <a:cubicBezTo>
                  <a:pt x="71" y="29"/>
                  <a:pt x="71" y="29"/>
                  <a:pt x="71" y="29"/>
                </a:cubicBezTo>
                <a:close/>
              </a:path>
            </a:pathLst>
          </a:custGeom>
          <a:solidFill>
            <a:srgbClr val="A8CE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7" name="Freeform 33"/>
          <p:cNvSpPr>
            <a:spLocks noEditPoints="1"/>
          </p:cNvSpPr>
          <p:nvPr/>
        </p:nvSpPr>
        <p:spPr bwMode="auto">
          <a:xfrm>
            <a:off x="969963" y="2874963"/>
            <a:ext cx="233362" cy="238125"/>
          </a:xfrm>
          <a:custGeom>
            <a:avLst/>
            <a:gdLst>
              <a:gd name="T0" fmla="*/ 200025 w 77"/>
              <a:gd name="T1" fmla="*/ 36635 h 78"/>
              <a:gd name="T2" fmla="*/ 200025 w 77"/>
              <a:gd name="T3" fmla="*/ 201490 h 78"/>
              <a:gd name="T4" fmla="*/ 33337 w 77"/>
              <a:gd name="T5" fmla="*/ 201490 h 78"/>
              <a:gd name="T6" fmla="*/ 33337 w 77"/>
              <a:gd name="T7" fmla="*/ 36635 h 78"/>
              <a:gd name="T8" fmla="*/ 112135 w 77"/>
              <a:gd name="T9" fmla="*/ 219808 h 78"/>
              <a:gd name="T10" fmla="*/ 112135 w 77"/>
              <a:gd name="T11" fmla="*/ 180120 h 78"/>
              <a:gd name="T12" fmla="*/ 75767 w 77"/>
              <a:gd name="T13" fmla="*/ 189279 h 78"/>
              <a:gd name="T14" fmla="*/ 100012 w 77"/>
              <a:gd name="T15" fmla="*/ 216755 h 78"/>
              <a:gd name="T16" fmla="*/ 187902 w 77"/>
              <a:gd name="T17" fmla="*/ 48846 h 78"/>
              <a:gd name="T18" fmla="*/ 184871 w 77"/>
              <a:gd name="T19" fmla="*/ 45793 h 78"/>
              <a:gd name="T20" fmla="*/ 181841 w 77"/>
              <a:gd name="T21" fmla="*/ 112957 h 78"/>
              <a:gd name="T22" fmla="*/ 187902 w 77"/>
              <a:gd name="T23" fmla="*/ 48846 h 78"/>
              <a:gd name="T24" fmla="*/ 175779 w 77"/>
              <a:gd name="T25" fmla="*/ 39688 h 78"/>
              <a:gd name="T26" fmla="*/ 163656 w 77"/>
              <a:gd name="T27" fmla="*/ 39688 h 78"/>
              <a:gd name="T28" fmla="*/ 175779 w 77"/>
              <a:gd name="T29" fmla="*/ 39688 h 78"/>
              <a:gd name="T30" fmla="*/ 133350 w 77"/>
              <a:gd name="T31" fmla="*/ 21370 h 78"/>
              <a:gd name="T32" fmla="*/ 121227 w 77"/>
              <a:gd name="T33" fmla="*/ 58005 h 78"/>
              <a:gd name="T34" fmla="*/ 157595 w 77"/>
              <a:gd name="T35" fmla="*/ 48846 h 78"/>
              <a:gd name="T36" fmla="*/ 133350 w 77"/>
              <a:gd name="T37" fmla="*/ 21370 h 78"/>
              <a:gd name="T38" fmla="*/ 112135 w 77"/>
              <a:gd name="T39" fmla="*/ 18317 h 78"/>
              <a:gd name="T40" fmla="*/ 78798 w 77"/>
              <a:gd name="T41" fmla="*/ 42740 h 78"/>
              <a:gd name="T42" fmla="*/ 81828 w 77"/>
              <a:gd name="T43" fmla="*/ 51899 h 78"/>
              <a:gd name="T44" fmla="*/ 112135 w 77"/>
              <a:gd name="T45" fmla="*/ 18317 h 78"/>
              <a:gd name="T46" fmla="*/ 78798 w 77"/>
              <a:gd name="T47" fmla="*/ 27476 h 78"/>
              <a:gd name="T48" fmla="*/ 66675 w 77"/>
              <a:gd name="T49" fmla="*/ 45793 h 78"/>
              <a:gd name="T50" fmla="*/ 78798 w 77"/>
              <a:gd name="T51" fmla="*/ 27476 h 78"/>
              <a:gd name="T52" fmla="*/ 48491 w 77"/>
              <a:gd name="T53" fmla="*/ 45793 h 78"/>
              <a:gd name="T54" fmla="*/ 18184 w 77"/>
              <a:gd name="T55" fmla="*/ 112957 h 78"/>
              <a:gd name="T56" fmla="*/ 63644 w 77"/>
              <a:gd name="T57" fmla="*/ 54952 h 78"/>
              <a:gd name="T58" fmla="*/ 18184 w 77"/>
              <a:gd name="T59" fmla="*/ 125168 h 78"/>
              <a:gd name="T60" fmla="*/ 45460 w 77"/>
              <a:gd name="T61" fmla="*/ 189279 h 78"/>
              <a:gd name="T62" fmla="*/ 63644 w 77"/>
              <a:gd name="T63" fmla="*/ 183173 h 78"/>
              <a:gd name="T64" fmla="*/ 18184 w 77"/>
              <a:gd name="T65" fmla="*/ 125168 h 78"/>
              <a:gd name="T66" fmla="*/ 57583 w 77"/>
              <a:gd name="T67" fmla="*/ 198438 h 78"/>
              <a:gd name="T68" fmla="*/ 69706 w 77"/>
              <a:gd name="T69" fmla="*/ 198438 h 78"/>
              <a:gd name="T70" fmla="*/ 57583 w 77"/>
              <a:gd name="T71" fmla="*/ 198438 h 78"/>
              <a:gd name="T72" fmla="*/ 121227 w 77"/>
              <a:gd name="T73" fmla="*/ 219808 h 78"/>
              <a:gd name="T74" fmla="*/ 154564 w 77"/>
              <a:gd name="T75" fmla="*/ 192332 h 78"/>
              <a:gd name="T76" fmla="*/ 151534 w 77"/>
              <a:gd name="T77" fmla="*/ 186226 h 78"/>
              <a:gd name="T78" fmla="*/ 121227 w 77"/>
              <a:gd name="T79" fmla="*/ 219808 h 78"/>
              <a:gd name="T80" fmla="*/ 154564 w 77"/>
              <a:gd name="T81" fmla="*/ 210649 h 78"/>
              <a:gd name="T82" fmla="*/ 166687 w 77"/>
              <a:gd name="T83" fmla="*/ 192332 h 78"/>
              <a:gd name="T84" fmla="*/ 154564 w 77"/>
              <a:gd name="T85" fmla="*/ 210649 h 78"/>
              <a:gd name="T86" fmla="*/ 184871 w 77"/>
              <a:gd name="T87" fmla="*/ 192332 h 78"/>
              <a:gd name="T88" fmla="*/ 215178 w 77"/>
              <a:gd name="T89" fmla="*/ 125168 h 78"/>
              <a:gd name="T90" fmla="*/ 169718 w 77"/>
              <a:gd name="T91" fmla="*/ 183173 h 78"/>
              <a:gd name="T92" fmla="*/ 160626 w 77"/>
              <a:gd name="T93" fmla="*/ 58005 h 78"/>
              <a:gd name="T94" fmla="*/ 157595 w 77"/>
              <a:gd name="T95" fmla="*/ 61058 h 78"/>
              <a:gd name="T96" fmla="*/ 121227 w 77"/>
              <a:gd name="T97" fmla="*/ 112957 h 78"/>
              <a:gd name="T98" fmla="*/ 160626 w 77"/>
              <a:gd name="T99" fmla="*/ 58005 h 78"/>
              <a:gd name="T100" fmla="*/ 112135 w 77"/>
              <a:gd name="T101" fmla="*/ 67163 h 78"/>
              <a:gd name="T102" fmla="*/ 72736 w 77"/>
              <a:gd name="T103" fmla="*/ 58005 h 78"/>
              <a:gd name="T104" fmla="*/ 112135 w 77"/>
              <a:gd name="T105" fmla="*/ 112957 h 78"/>
              <a:gd name="T106" fmla="*/ 112135 w 77"/>
              <a:gd name="T107" fmla="*/ 170962 h 78"/>
              <a:gd name="T108" fmla="*/ 112135 w 77"/>
              <a:gd name="T109" fmla="*/ 125168 h 78"/>
              <a:gd name="T110" fmla="*/ 72736 w 77"/>
              <a:gd name="T111" fmla="*/ 177067 h 78"/>
              <a:gd name="T112" fmla="*/ 112135 w 77"/>
              <a:gd name="T113" fmla="*/ 170962 h 78"/>
              <a:gd name="T114" fmla="*/ 121227 w 77"/>
              <a:gd name="T115" fmla="*/ 170962 h 78"/>
              <a:gd name="T116" fmla="*/ 160626 w 77"/>
              <a:gd name="T117" fmla="*/ 177067 h 78"/>
              <a:gd name="T118" fmla="*/ 121227 w 77"/>
              <a:gd name="T119" fmla="*/ 125168 h 7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7" h="78">
                <a:moveTo>
                  <a:pt x="39" y="0"/>
                </a:moveTo>
                <a:cubicBezTo>
                  <a:pt x="49" y="0"/>
                  <a:pt x="59" y="5"/>
                  <a:pt x="66" y="12"/>
                </a:cubicBezTo>
                <a:cubicBezTo>
                  <a:pt x="73" y="19"/>
                  <a:pt x="77" y="28"/>
                  <a:pt x="77" y="39"/>
                </a:cubicBezTo>
                <a:cubicBezTo>
                  <a:pt x="77" y="50"/>
                  <a:pt x="73" y="59"/>
                  <a:pt x="66" y="66"/>
                </a:cubicBezTo>
                <a:cubicBezTo>
                  <a:pt x="59" y="73"/>
                  <a:pt x="49" y="78"/>
                  <a:pt x="39" y="78"/>
                </a:cubicBezTo>
                <a:cubicBezTo>
                  <a:pt x="28" y="78"/>
                  <a:pt x="18" y="73"/>
                  <a:pt x="11" y="66"/>
                </a:cubicBezTo>
                <a:cubicBezTo>
                  <a:pt x="4" y="59"/>
                  <a:pt x="0" y="50"/>
                  <a:pt x="0" y="39"/>
                </a:cubicBezTo>
                <a:cubicBezTo>
                  <a:pt x="0" y="28"/>
                  <a:pt x="4" y="19"/>
                  <a:pt x="11" y="12"/>
                </a:cubicBezTo>
                <a:cubicBezTo>
                  <a:pt x="18" y="5"/>
                  <a:pt x="28" y="0"/>
                  <a:pt x="39" y="0"/>
                </a:cubicBezTo>
                <a:close/>
                <a:moveTo>
                  <a:pt x="37" y="72"/>
                </a:moveTo>
                <a:cubicBezTo>
                  <a:pt x="37" y="72"/>
                  <a:pt x="37" y="72"/>
                  <a:pt x="37" y="72"/>
                </a:cubicBezTo>
                <a:cubicBezTo>
                  <a:pt x="37" y="59"/>
                  <a:pt x="37" y="59"/>
                  <a:pt x="37" y="59"/>
                </a:cubicBezTo>
                <a:cubicBezTo>
                  <a:pt x="33" y="59"/>
                  <a:pt x="30" y="60"/>
                  <a:pt x="27" y="61"/>
                </a:cubicBezTo>
                <a:cubicBezTo>
                  <a:pt x="26" y="61"/>
                  <a:pt x="26" y="62"/>
                  <a:pt x="25" y="62"/>
                </a:cubicBezTo>
                <a:cubicBezTo>
                  <a:pt x="26" y="62"/>
                  <a:pt x="26" y="63"/>
                  <a:pt x="26" y="63"/>
                </a:cubicBezTo>
                <a:cubicBezTo>
                  <a:pt x="28" y="67"/>
                  <a:pt x="30" y="70"/>
                  <a:pt x="33" y="71"/>
                </a:cubicBezTo>
                <a:cubicBezTo>
                  <a:pt x="34" y="71"/>
                  <a:pt x="35" y="72"/>
                  <a:pt x="37" y="72"/>
                </a:cubicBezTo>
                <a:close/>
                <a:moveTo>
                  <a:pt x="62" y="16"/>
                </a:moveTo>
                <a:cubicBezTo>
                  <a:pt x="62" y="16"/>
                  <a:pt x="62" y="16"/>
                  <a:pt x="62" y="16"/>
                </a:cubicBezTo>
                <a:cubicBezTo>
                  <a:pt x="61" y="16"/>
                  <a:pt x="61" y="15"/>
                  <a:pt x="61" y="15"/>
                </a:cubicBezTo>
                <a:cubicBezTo>
                  <a:pt x="59" y="16"/>
                  <a:pt x="58" y="17"/>
                  <a:pt x="56" y="18"/>
                </a:cubicBezTo>
                <a:cubicBezTo>
                  <a:pt x="58" y="23"/>
                  <a:pt x="60" y="30"/>
                  <a:pt x="60" y="37"/>
                </a:cubicBezTo>
                <a:cubicBezTo>
                  <a:pt x="71" y="37"/>
                  <a:pt x="71" y="37"/>
                  <a:pt x="71" y="37"/>
                </a:cubicBezTo>
                <a:cubicBezTo>
                  <a:pt x="71" y="29"/>
                  <a:pt x="67" y="21"/>
                  <a:pt x="62" y="16"/>
                </a:cubicBezTo>
                <a:close/>
                <a:moveTo>
                  <a:pt x="58" y="13"/>
                </a:moveTo>
                <a:cubicBezTo>
                  <a:pt x="58" y="13"/>
                  <a:pt x="58" y="13"/>
                  <a:pt x="58" y="13"/>
                </a:cubicBezTo>
                <a:cubicBezTo>
                  <a:pt x="56" y="11"/>
                  <a:pt x="54" y="10"/>
                  <a:pt x="51" y="9"/>
                </a:cubicBezTo>
                <a:cubicBezTo>
                  <a:pt x="52" y="10"/>
                  <a:pt x="53" y="11"/>
                  <a:pt x="54" y="13"/>
                </a:cubicBezTo>
                <a:cubicBezTo>
                  <a:pt x="54" y="13"/>
                  <a:pt x="55" y="14"/>
                  <a:pt x="55" y="15"/>
                </a:cubicBezTo>
                <a:cubicBezTo>
                  <a:pt x="56" y="14"/>
                  <a:pt x="57" y="13"/>
                  <a:pt x="58" y="13"/>
                </a:cubicBezTo>
                <a:close/>
                <a:moveTo>
                  <a:pt x="44" y="7"/>
                </a:moveTo>
                <a:cubicBezTo>
                  <a:pt x="44" y="7"/>
                  <a:pt x="44" y="7"/>
                  <a:pt x="44" y="7"/>
                </a:cubicBezTo>
                <a:cubicBezTo>
                  <a:pt x="43" y="6"/>
                  <a:pt x="42" y="6"/>
                  <a:pt x="40" y="6"/>
                </a:cubicBezTo>
                <a:cubicBezTo>
                  <a:pt x="40" y="19"/>
                  <a:pt x="40" y="19"/>
                  <a:pt x="40" y="19"/>
                </a:cubicBezTo>
                <a:cubicBezTo>
                  <a:pt x="44" y="19"/>
                  <a:pt x="47" y="18"/>
                  <a:pt x="50" y="17"/>
                </a:cubicBezTo>
                <a:cubicBezTo>
                  <a:pt x="51" y="17"/>
                  <a:pt x="51" y="16"/>
                  <a:pt x="52" y="16"/>
                </a:cubicBezTo>
                <a:cubicBezTo>
                  <a:pt x="51" y="16"/>
                  <a:pt x="51" y="15"/>
                  <a:pt x="51" y="14"/>
                </a:cubicBezTo>
                <a:cubicBezTo>
                  <a:pt x="49" y="11"/>
                  <a:pt x="47" y="8"/>
                  <a:pt x="44" y="7"/>
                </a:cubicBezTo>
                <a:close/>
                <a:moveTo>
                  <a:pt x="37" y="6"/>
                </a:moveTo>
                <a:cubicBezTo>
                  <a:pt x="37" y="6"/>
                  <a:pt x="37" y="6"/>
                  <a:pt x="37" y="6"/>
                </a:cubicBezTo>
                <a:cubicBezTo>
                  <a:pt x="35" y="6"/>
                  <a:pt x="34" y="6"/>
                  <a:pt x="33" y="7"/>
                </a:cubicBezTo>
                <a:cubicBezTo>
                  <a:pt x="30" y="8"/>
                  <a:pt x="28" y="11"/>
                  <a:pt x="26" y="14"/>
                </a:cubicBezTo>
                <a:cubicBezTo>
                  <a:pt x="26" y="15"/>
                  <a:pt x="26" y="16"/>
                  <a:pt x="25" y="16"/>
                </a:cubicBezTo>
                <a:cubicBezTo>
                  <a:pt x="26" y="16"/>
                  <a:pt x="26" y="17"/>
                  <a:pt x="27" y="17"/>
                </a:cubicBezTo>
                <a:cubicBezTo>
                  <a:pt x="30" y="18"/>
                  <a:pt x="33" y="19"/>
                  <a:pt x="37" y="19"/>
                </a:cubicBezTo>
                <a:cubicBezTo>
                  <a:pt x="37" y="6"/>
                  <a:pt x="37" y="6"/>
                  <a:pt x="37" y="6"/>
                </a:cubicBezTo>
                <a:close/>
                <a:moveTo>
                  <a:pt x="26" y="9"/>
                </a:moveTo>
                <a:cubicBezTo>
                  <a:pt x="26" y="9"/>
                  <a:pt x="26" y="9"/>
                  <a:pt x="26" y="9"/>
                </a:cubicBezTo>
                <a:cubicBezTo>
                  <a:pt x="23" y="10"/>
                  <a:pt x="21" y="11"/>
                  <a:pt x="19" y="13"/>
                </a:cubicBezTo>
                <a:cubicBezTo>
                  <a:pt x="20" y="13"/>
                  <a:pt x="21" y="14"/>
                  <a:pt x="22" y="15"/>
                </a:cubicBezTo>
                <a:cubicBezTo>
                  <a:pt x="22" y="14"/>
                  <a:pt x="23" y="13"/>
                  <a:pt x="23" y="13"/>
                </a:cubicBezTo>
                <a:cubicBezTo>
                  <a:pt x="24" y="11"/>
                  <a:pt x="25" y="10"/>
                  <a:pt x="26" y="9"/>
                </a:cubicBezTo>
                <a:close/>
                <a:moveTo>
                  <a:pt x="16" y="15"/>
                </a:move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6"/>
                  <a:pt x="15" y="16"/>
                </a:cubicBezTo>
                <a:cubicBezTo>
                  <a:pt x="10" y="21"/>
                  <a:pt x="6" y="29"/>
                  <a:pt x="6" y="37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0"/>
                  <a:pt x="19" y="23"/>
                  <a:pt x="21" y="18"/>
                </a:cubicBezTo>
                <a:cubicBezTo>
                  <a:pt x="19" y="17"/>
                  <a:pt x="18" y="16"/>
                  <a:pt x="16" y="15"/>
                </a:cubicBezTo>
                <a:close/>
                <a:moveTo>
                  <a:pt x="6" y="41"/>
                </a:moveTo>
                <a:cubicBezTo>
                  <a:pt x="6" y="41"/>
                  <a:pt x="6" y="41"/>
                  <a:pt x="6" y="41"/>
                </a:cubicBezTo>
                <a:cubicBezTo>
                  <a:pt x="6" y="49"/>
                  <a:pt x="10" y="57"/>
                  <a:pt x="15" y="62"/>
                </a:cubicBezTo>
                <a:cubicBezTo>
                  <a:pt x="16" y="63"/>
                  <a:pt x="16" y="63"/>
                  <a:pt x="16" y="63"/>
                </a:cubicBezTo>
                <a:cubicBezTo>
                  <a:pt x="18" y="62"/>
                  <a:pt x="19" y="61"/>
                  <a:pt x="21" y="60"/>
                </a:cubicBezTo>
                <a:cubicBezTo>
                  <a:pt x="19" y="54"/>
                  <a:pt x="17" y="48"/>
                  <a:pt x="17" y="41"/>
                </a:cubicBezTo>
                <a:cubicBezTo>
                  <a:pt x="6" y="41"/>
                  <a:pt x="6" y="41"/>
                  <a:pt x="6" y="41"/>
                </a:cubicBezTo>
                <a:close/>
                <a:moveTo>
                  <a:pt x="19" y="65"/>
                </a:moveTo>
                <a:cubicBezTo>
                  <a:pt x="19" y="65"/>
                  <a:pt x="19" y="65"/>
                  <a:pt x="19" y="65"/>
                </a:cubicBezTo>
                <a:cubicBezTo>
                  <a:pt x="21" y="67"/>
                  <a:pt x="23" y="68"/>
                  <a:pt x="26" y="69"/>
                </a:cubicBezTo>
                <a:cubicBezTo>
                  <a:pt x="25" y="68"/>
                  <a:pt x="24" y="67"/>
                  <a:pt x="23" y="65"/>
                </a:cubicBezTo>
                <a:cubicBezTo>
                  <a:pt x="23" y="65"/>
                  <a:pt x="22" y="64"/>
                  <a:pt x="22" y="63"/>
                </a:cubicBezTo>
                <a:cubicBezTo>
                  <a:pt x="21" y="64"/>
                  <a:pt x="20" y="65"/>
                  <a:pt x="19" y="65"/>
                </a:cubicBezTo>
                <a:close/>
                <a:moveTo>
                  <a:pt x="40" y="72"/>
                </a:moveTo>
                <a:cubicBezTo>
                  <a:pt x="40" y="72"/>
                  <a:pt x="40" y="72"/>
                  <a:pt x="40" y="72"/>
                </a:cubicBezTo>
                <a:cubicBezTo>
                  <a:pt x="42" y="72"/>
                  <a:pt x="43" y="71"/>
                  <a:pt x="44" y="71"/>
                </a:cubicBezTo>
                <a:cubicBezTo>
                  <a:pt x="47" y="70"/>
                  <a:pt x="49" y="67"/>
                  <a:pt x="51" y="63"/>
                </a:cubicBezTo>
                <a:cubicBezTo>
                  <a:pt x="51" y="63"/>
                  <a:pt x="51" y="62"/>
                  <a:pt x="52" y="62"/>
                </a:cubicBezTo>
                <a:cubicBezTo>
                  <a:pt x="51" y="62"/>
                  <a:pt x="51" y="61"/>
                  <a:pt x="50" y="61"/>
                </a:cubicBezTo>
                <a:cubicBezTo>
                  <a:pt x="47" y="60"/>
                  <a:pt x="44" y="59"/>
                  <a:pt x="40" y="59"/>
                </a:cubicBezTo>
                <a:cubicBezTo>
                  <a:pt x="40" y="72"/>
                  <a:pt x="40" y="72"/>
                  <a:pt x="40" y="72"/>
                </a:cubicBezTo>
                <a:close/>
                <a:moveTo>
                  <a:pt x="51" y="69"/>
                </a:moveTo>
                <a:cubicBezTo>
                  <a:pt x="51" y="69"/>
                  <a:pt x="51" y="69"/>
                  <a:pt x="51" y="69"/>
                </a:cubicBezTo>
                <a:cubicBezTo>
                  <a:pt x="54" y="68"/>
                  <a:pt x="56" y="67"/>
                  <a:pt x="58" y="65"/>
                </a:cubicBezTo>
                <a:cubicBezTo>
                  <a:pt x="57" y="65"/>
                  <a:pt x="56" y="64"/>
                  <a:pt x="55" y="63"/>
                </a:cubicBezTo>
                <a:cubicBezTo>
                  <a:pt x="55" y="64"/>
                  <a:pt x="54" y="65"/>
                  <a:pt x="54" y="65"/>
                </a:cubicBezTo>
                <a:cubicBezTo>
                  <a:pt x="53" y="67"/>
                  <a:pt x="52" y="68"/>
                  <a:pt x="51" y="69"/>
                </a:cubicBezTo>
                <a:close/>
                <a:moveTo>
                  <a:pt x="61" y="63"/>
                </a:moveTo>
                <a:cubicBezTo>
                  <a:pt x="61" y="63"/>
                  <a:pt x="61" y="63"/>
                  <a:pt x="61" y="63"/>
                </a:cubicBezTo>
                <a:cubicBezTo>
                  <a:pt x="62" y="62"/>
                  <a:pt x="62" y="62"/>
                  <a:pt x="62" y="62"/>
                </a:cubicBezTo>
                <a:cubicBezTo>
                  <a:pt x="67" y="57"/>
                  <a:pt x="71" y="49"/>
                  <a:pt x="71" y="41"/>
                </a:cubicBezTo>
                <a:cubicBezTo>
                  <a:pt x="60" y="41"/>
                  <a:pt x="60" y="41"/>
                  <a:pt x="60" y="41"/>
                </a:cubicBezTo>
                <a:cubicBezTo>
                  <a:pt x="60" y="48"/>
                  <a:pt x="58" y="54"/>
                  <a:pt x="56" y="60"/>
                </a:cubicBezTo>
                <a:cubicBezTo>
                  <a:pt x="58" y="61"/>
                  <a:pt x="59" y="62"/>
                  <a:pt x="61" y="63"/>
                </a:cubicBezTo>
                <a:close/>
                <a:moveTo>
                  <a:pt x="53" y="19"/>
                </a:moveTo>
                <a:cubicBezTo>
                  <a:pt x="53" y="19"/>
                  <a:pt x="53" y="19"/>
                  <a:pt x="53" y="19"/>
                </a:cubicBezTo>
                <a:cubicBezTo>
                  <a:pt x="53" y="20"/>
                  <a:pt x="52" y="20"/>
                  <a:pt x="52" y="20"/>
                </a:cubicBezTo>
                <a:cubicBezTo>
                  <a:pt x="48" y="21"/>
                  <a:pt x="44" y="22"/>
                  <a:pt x="40" y="22"/>
                </a:cubicBezTo>
                <a:cubicBezTo>
                  <a:pt x="40" y="37"/>
                  <a:pt x="40" y="37"/>
                  <a:pt x="40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1"/>
                  <a:pt x="55" y="24"/>
                  <a:pt x="53" y="19"/>
                </a:cubicBezTo>
                <a:close/>
                <a:moveTo>
                  <a:pt x="37" y="22"/>
                </a:moveTo>
                <a:cubicBezTo>
                  <a:pt x="37" y="22"/>
                  <a:pt x="37" y="22"/>
                  <a:pt x="37" y="22"/>
                </a:cubicBezTo>
                <a:cubicBezTo>
                  <a:pt x="33" y="22"/>
                  <a:pt x="29" y="21"/>
                  <a:pt x="25" y="20"/>
                </a:cubicBezTo>
                <a:cubicBezTo>
                  <a:pt x="25" y="20"/>
                  <a:pt x="24" y="20"/>
                  <a:pt x="24" y="19"/>
                </a:cubicBezTo>
                <a:cubicBezTo>
                  <a:pt x="22" y="24"/>
                  <a:pt x="21" y="31"/>
                  <a:pt x="21" y="37"/>
                </a:cubicBezTo>
                <a:cubicBezTo>
                  <a:pt x="37" y="37"/>
                  <a:pt x="37" y="37"/>
                  <a:pt x="37" y="37"/>
                </a:cubicBezTo>
                <a:cubicBezTo>
                  <a:pt x="37" y="22"/>
                  <a:pt x="37" y="22"/>
                  <a:pt x="37" y="22"/>
                </a:cubicBezTo>
                <a:close/>
                <a:moveTo>
                  <a:pt x="37" y="56"/>
                </a:moveTo>
                <a:cubicBezTo>
                  <a:pt x="37" y="56"/>
                  <a:pt x="37" y="56"/>
                  <a:pt x="37" y="56"/>
                </a:cubicBezTo>
                <a:cubicBezTo>
                  <a:pt x="37" y="41"/>
                  <a:pt x="37" y="41"/>
                  <a:pt x="37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1" y="47"/>
                  <a:pt x="22" y="53"/>
                  <a:pt x="24" y="58"/>
                </a:cubicBezTo>
                <a:cubicBezTo>
                  <a:pt x="24" y="58"/>
                  <a:pt x="25" y="58"/>
                  <a:pt x="25" y="58"/>
                </a:cubicBezTo>
                <a:cubicBezTo>
                  <a:pt x="29" y="57"/>
                  <a:pt x="33" y="56"/>
                  <a:pt x="37" y="56"/>
                </a:cubicBezTo>
                <a:close/>
                <a:moveTo>
                  <a:pt x="40" y="56"/>
                </a:moveTo>
                <a:cubicBezTo>
                  <a:pt x="40" y="56"/>
                  <a:pt x="40" y="56"/>
                  <a:pt x="40" y="56"/>
                </a:cubicBezTo>
                <a:cubicBezTo>
                  <a:pt x="44" y="56"/>
                  <a:pt x="48" y="57"/>
                  <a:pt x="52" y="58"/>
                </a:cubicBezTo>
                <a:cubicBezTo>
                  <a:pt x="52" y="58"/>
                  <a:pt x="53" y="58"/>
                  <a:pt x="53" y="58"/>
                </a:cubicBezTo>
                <a:cubicBezTo>
                  <a:pt x="55" y="53"/>
                  <a:pt x="56" y="47"/>
                  <a:pt x="56" y="41"/>
                </a:cubicBezTo>
                <a:cubicBezTo>
                  <a:pt x="40" y="41"/>
                  <a:pt x="40" y="41"/>
                  <a:pt x="40" y="41"/>
                </a:cubicBezTo>
                <a:cubicBezTo>
                  <a:pt x="40" y="56"/>
                  <a:pt x="40" y="56"/>
                  <a:pt x="40" y="56"/>
                </a:cubicBezTo>
                <a:close/>
              </a:path>
            </a:pathLst>
          </a:custGeom>
          <a:solidFill>
            <a:srgbClr val="98D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8" name="Freeform 34"/>
          <p:cNvSpPr>
            <a:spLocks noEditPoints="1"/>
          </p:cNvSpPr>
          <p:nvPr/>
        </p:nvSpPr>
        <p:spPr bwMode="auto">
          <a:xfrm>
            <a:off x="7643834" y="1000132"/>
            <a:ext cx="233362" cy="238125"/>
          </a:xfrm>
          <a:custGeom>
            <a:avLst/>
            <a:gdLst>
              <a:gd name="T0" fmla="*/ 118196 w 77"/>
              <a:gd name="T1" fmla="*/ 174014 h 78"/>
              <a:gd name="T2" fmla="*/ 145472 w 77"/>
              <a:gd name="T3" fmla="*/ 24423 h 78"/>
              <a:gd name="T4" fmla="*/ 160626 w 77"/>
              <a:gd name="T5" fmla="*/ 30529 h 78"/>
              <a:gd name="T6" fmla="*/ 184871 w 77"/>
              <a:gd name="T7" fmla="*/ 21370 h 78"/>
              <a:gd name="T8" fmla="*/ 215178 w 77"/>
              <a:gd name="T9" fmla="*/ 61058 h 78"/>
              <a:gd name="T10" fmla="*/ 209117 w 77"/>
              <a:gd name="T11" fmla="*/ 88534 h 78"/>
              <a:gd name="T12" fmla="*/ 233362 w 77"/>
              <a:gd name="T13" fmla="*/ 97692 h 78"/>
              <a:gd name="T14" fmla="*/ 224270 w 77"/>
              <a:gd name="T15" fmla="*/ 146538 h 78"/>
              <a:gd name="T16" fmla="*/ 203055 w 77"/>
              <a:gd name="T17" fmla="*/ 161803 h 78"/>
              <a:gd name="T18" fmla="*/ 215178 w 77"/>
              <a:gd name="T19" fmla="*/ 186226 h 78"/>
              <a:gd name="T20" fmla="*/ 172748 w 77"/>
              <a:gd name="T21" fmla="*/ 216755 h 78"/>
              <a:gd name="T22" fmla="*/ 154564 w 77"/>
              <a:gd name="T23" fmla="*/ 207596 h 78"/>
              <a:gd name="T24" fmla="*/ 136380 w 77"/>
              <a:gd name="T25" fmla="*/ 238125 h 78"/>
              <a:gd name="T26" fmla="*/ 87890 w 77"/>
              <a:gd name="T27" fmla="*/ 228966 h 78"/>
              <a:gd name="T28" fmla="*/ 78798 w 77"/>
              <a:gd name="T29" fmla="*/ 207596 h 78"/>
              <a:gd name="T30" fmla="*/ 72736 w 77"/>
              <a:gd name="T31" fmla="*/ 204543 h 78"/>
              <a:gd name="T32" fmla="*/ 48491 w 77"/>
              <a:gd name="T33" fmla="*/ 216755 h 78"/>
              <a:gd name="T34" fmla="*/ 18184 w 77"/>
              <a:gd name="T35" fmla="*/ 174014 h 78"/>
              <a:gd name="T36" fmla="*/ 24245 w 77"/>
              <a:gd name="T37" fmla="*/ 146538 h 78"/>
              <a:gd name="T38" fmla="*/ 0 w 77"/>
              <a:gd name="T39" fmla="*/ 137380 h 78"/>
              <a:gd name="T40" fmla="*/ 24245 w 77"/>
              <a:gd name="T41" fmla="*/ 88534 h 78"/>
              <a:gd name="T42" fmla="*/ 18184 w 77"/>
              <a:gd name="T43" fmla="*/ 61058 h 78"/>
              <a:gd name="T44" fmla="*/ 18184 w 77"/>
              <a:gd name="T45" fmla="*/ 48846 h 78"/>
              <a:gd name="T46" fmla="*/ 72736 w 77"/>
              <a:gd name="T47" fmla="*/ 30529 h 78"/>
              <a:gd name="T48" fmla="*/ 96982 w 77"/>
              <a:gd name="T49" fmla="*/ 0 h 78"/>
              <a:gd name="T50" fmla="*/ 145472 w 77"/>
              <a:gd name="T51" fmla="*/ 9159 h 78"/>
              <a:gd name="T52" fmla="*/ 145472 w 77"/>
              <a:gd name="T53" fmla="*/ 45793 h 78"/>
              <a:gd name="T54" fmla="*/ 127288 w 77"/>
              <a:gd name="T55" fmla="*/ 33582 h 78"/>
              <a:gd name="T56" fmla="*/ 106074 w 77"/>
              <a:gd name="T57" fmla="*/ 33582 h 78"/>
              <a:gd name="T58" fmla="*/ 75767 w 77"/>
              <a:gd name="T59" fmla="*/ 51899 h 78"/>
              <a:gd name="T60" fmla="*/ 39399 w 77"/>
              <a:gd name="T61" fmla="*/ 54952 h 78"/>
              <a:gd name="T62" fmla="*/ 42429 w 77"/>
              <a:gd name="T63" fmla="*/ 88534 h 78"/>
              <a:gd name="T64" fmla="*/ 18184 w 77"/>
              <a:gd name="T65" fmla="*/ 106851 h 78"/>
              <a:gd name="T66" fmla="*/ 39399 w 77"/>
              <a:gd name="T67" fmla="*/ 137380 h 78"/>
              <a:gd name="T68" fmla="*/ 48491 w 77"/>
              <a:gd name="T69" fmla="*/ 170962 h 78"/>
              <a:gd name="T70" fmla="*/ 63644 w 77"/>
              <a:gd name="T71" fmla="*/ 186226 h 78"/>
              <a:gd name="T72" fmla="*/ 96982 w 77"/>
              <a:gd name="T73" fmla="*/ 195385 h 78"/>
              <a:gd name="T74" fmla="*/ 127288 w 77"/>
              <a:gd name="T75" fmla="*/ 219808 h 78"/>
              <a:gd name="T76" fmla="*/ 133350 w 77"/>
              <a:gd name="T77" fmla="*/ 195385 h 78"/>
              <a:gd name="T78" fmla="*/ 157595 w 77"/>
              <a:gd name="T79" fmla="*/ 186226 h 78"/>
              <a:gd name="T80" fmla="*/ 193963 w 77"/>
              <a:gd name="T81" fmla="*/ 180120 h 78"/>
              <a:gd name="T82" fmla="*/ 190933 w 77"/>
              <a:gd name="T83" fmla="*/ 149591 h 78"/>
              <a:gd name="T84" fmla="*/ 215178 w 77"/>
              <a:gd name="T85" fmla="*/ 128221 h 78"/>
              <a:gd name="T86" fmla="*/ 193963 w 77"/>
              <a:gd name="T87" fmla="*/ 100745 h 78"/>
              <a:gd name="T88" fmla="*/ 184871 w 77"/>
              <a:gd name="T89" fmla="*/ 64111 h 78"/>
              <a:gd name="T90" fmla="*/ 169718 w 77"/>
              <a:gd name="T91" fmla="*/ 48846 h 78"/>
              <a:gd name="T92" fmla="*/ 118196 w 77"/>
              <a:gd name="T93" fmla="*/ 73269 h 78"/>
              <a:gd name="T94" fmla="*/ 118196 w 77"/>
              <a:gd name="T95" fmla="*/ 164856 h 7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7" h="78">
                <a:moveTo>
                  <a:pt x="39" y="20"/>
                </a:moveTo>
                <a:cubicBezTo>
                  <a:pt x="49" y="20"/>
                  <a:pt x="57" y="29"/>
                  <a:pt x="57" y="39"/>
                </a:cubicBezTo>
                <a:cubicBezTo>
                  <a:pt x="57" y="49"/>
                  <a:pt x="49" y="57"/>
                  <a:pt x="39" y="57"/>
                </a:cubicBezTo>
                <a:cubicBezTo>
                  <a:pt x="28" y="57"/>
                  <a:pt x="20" y="49"/>
                  <a:pt x="20" y="39"/>
                </a:cubicBezTo>
                <a:cubicBezTo>
                  <a:pt x="20" y="29"/>
                  <a:pt x="28" y="20"/>
                  <a:pt x="39" y="20"/>
                </a:cubicBezTo>
                <a:close/>
                <a:moveTo>
                  <a:pt x="48" y="8"/>
                </a:moveTo>
                <a:cubicBezTo>
                  <a:pt x="48" y="8"/>
                  <a:pt x="48" y="8"/>
                  <a:pt x="48" y="8"/>
                </a:cubicBezTo>
                <a:cubicBezTo>
                  <a:pt x="49" y="9"/>
                  <a:pt x="50" y="9"/>
                  <a:pt x="51" y="9"/>
                </a:cubicBezTo>
                <a:cubicBezTo>
                  <a:pt x="52" y="10"/>
                  <a:pt x="52" y="10"/>
                  <a:pt x="53" y="10"/>
                </a:cubicBezTo>
                <a:cubicBezTo>
                  <a:pt x="57" y="7"/>
                  <a:pt x="57" y="7"/>
                  <a:pt x="57" y="7"/>
                </a:cubicBezTo>
                <a:cubicBezTo>
                  <a:pt x="58" y="5"/>
                  <a:pt x="60" y="5"/>
                  <a:pt x="61" y="7"/>
                </a:cubicBezTo>
                <a:cubicBezTo>
                  <a:pt x="61" y="7"/>
                  <a:pt x="61" y="7"/>
                  <a:pt x="61" y="7"/>
                </a:cubicBezTo>
                <a:cubicBezTo>
                  <a:pt x="61" y="7"/>
                  <a:pt x="61" y="7"/>
                  <a:pt x="61" y="7"/>
                </a:cubicBezTo>
                <a:cubicBezTo>
                  <a:pt x="71" y="16"/>
                  <a:pt x="71" y="16"/>
                  <a:pt x="71" y="16"/>
                </a:cubicBezTo>
                <a:cubicBezTo>
                  <a:pt x="72" y="17"/>
                  <a:pt x="72" y="19"/>
                  <a:pt x="71" y="20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5"/>
                  <a:pt x="68" y="26"/>
                  <a:pt x="68" y="26"/>
                </a:cubicBezTo>
                <a:cubicBezTo>
                  <a:pt x="68" y="27"/>
                  <a:pt x="69" y="28"/>
                  <a:pt x="69" y="29"/>
                </a:cubicBezTo>
                <a:cubicBezTo>
                  <a:pt x="74" y="29"/>
                  <a:pt x="74" y="29"/>
                  <a:pt x="74" y="29"/>
                </a:cubicBezTo>
                <a:cubicBezTo>
                  <a:pt x="76" y="29"/>
                  <a:pt x="77" y="30"/>
                  <a:pt x="77" y="32"/>
                </a:cubicBezTo>
                <a:cubicBezTo>
                  <a:pt x="77" y="32"/>
                  <a:pt x="77" y="32"/>
                  <a:pt x="77" y="32"/>
                </a:cubicBezTo>
                <a:cubicBezTo>
                  <a:pt x="77" y="45"/>
                  <a:pt x="77" y="45"/>
                  <a:pt x="77" y="45"/>
                </a:cubicBezTo>
                <a:cubicBezTo>
                  <a:pt x="77" y="47"/>
                  <a:pt x="76" y="48"/>
                  <a:pt x="74" y="48"/>
                </a:cubicBezTo>
                <a:cubicBezTo>
                  <a:pt x="74" y="48"/>
                  <a:pt x="74" y="48"/>
                  <a:pt x="74" y="48"/>
                </a:cubicBezTo>
                <a:cubicBezTo>
                  <a:pt x="69" y="48"/>
                  <a:pt x="69" y="48"/>
                  <a:pt x="69" y="48"/>
                </a:cubicBezTo>
                <a:cubicBezTo>
                  <a:pt x="69" y="49"/>
                  <a:pt x="68" y="50"/>
                  <a:pt x="68" y="51"/>
                </a:cubicBezTo>
                <a:cubicBezTo>
                  <a:pt x="68" y="52"/>
                  <a:pt x="67" y="53"/>
                  <a:pt x="67" y="53"/>
                </a:cubicBezTo>
                <a:cubicBezTo>
                  <a:pt x="71" y="57"/>
                  <a:pt x="71" y="57"/>
                  <a:pt x="71" y="57"/>
                </a:cubicBezTo>
                <a:cubicBezTo>
                  <a:pt x="72" y="58"/>
                  <a:pt x="72" y="60"/>
                  <a:pt x="71" y="61"/>
                </a:cubicBezTo>
                <a:cubicBezTo>
                  <a:pt x="71" y="61"/>
                  <a:pt x="71" y="61"/>
                  <a:pt x="71" y="61"/>
                </a:cubicBezTo>
                <a:cubicBezTo>
                  <a:pt x="71" y="61"/>
                  <a:pt x="71" y="61"/>
                  <a:pt x="71" y="61"/>
                </a:cubicBezTo>
                <a:cubicBezTo>
                  <a:pt x="61" y="71"/>
                  <a:pt x="61" y="71"/>
                  <a:pt x="61" y="71"/>
                </a:cubicBezTo>
                <a:cubicBezTo>
                  <a:pt x="60" y="72"/>
                  <a:pt x="58" y="72"/>
                  <a:pt x="57" y="71"/>
                </a:cubicBezTo>
                <a:cubicBezTo>
                  <a:pt x="53" y="67"/>
                  <a:pt x="53" y="67"/>
                  <a:pt x="53" y="67"/>
                </a:cubicBezTo>
                <a:cubicBezTo>
                  <a:pt x="52" y="68"/>
                  <a:pt x="52" y="68"/>
                  <a:pt x="51" y="68"/>
                </a:cubicBezTo>
                <a:cubicBezTo>
                  <a:pt x="51" y="68"/>
                  <a:pt x="51" y="68"/>
                  <a:pt x="51" y="68"/>
                </a:cubicBezTo>
                <a:cubicBezTo>
                  <a:pt x="50" y="69"/>
                  <a:pt x="49" y="69"/>
                  <a:pt x="48" y="69"/>
                </a:cubicBezTo>
                <a:cubicBezTo>
                  <a:pt x="48" y="75"/>
                  <a:pt x="48" y="75"/>
                  <a:pt x="48" y="75"/>
                </a:cubicBezTo>
                <a:cubicBezTo>
                  <a:pt x="48" y="76"/>
                  <a:pt x="47" y="78"/>
                  <a:pt x="45" y="78"/>
                </a:cubicBezTo>
                <a:cubicBezTo>
                  <a:pt x="45" y="77"/>
                  <a:pt x="45" y="77"/>
                  <a:pt x="45" y="77"/>
                </a:cubicBezTo>
                <a:cubicBezTo>
                  <a:pt x="32" y="77"/>
                  <a:pt x="32" y="77"/>
                  <a:pt x="32" y="77"/>
                </a:cubicBezTo>
                <a:cubicBezTo>
                  <a:pt x="30" y="77"/>
                  <a:pt x="29" y="76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69"/>
                  <a:pt x="29" y="69"/>
                  <a:pt x="29" y="69"/>
                </a:cubicBezTo>
                <a:cubicBezTo>
                  <a:pt x="28" y="69"/>
                  <a:pt x="27" y="69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8"/>
                  <a:pt x="25" y="67"/>
                  <a:pt x="24" y="67"/>
                </a:cubicBezTo>
                <a:cubicBezTo>
                  <a:pt x="20" y="71"/>
                  <a:pt x="20" y="71"/>
                  <a:pt x="20" y="71"/>
                </a:cubicBezTo>
                <a:cubicBezTo>
                  <a:pt x="19" y="72"/>
                  <a:pt x="17" y="72"/>
                  <a:pt x="16" y="71"/>
                </a:cubicBezTo>
                <a:cubicBezTo>
                  <a:pt x="16" y="71"/>
                  <a:pt x="16" y="71"/>
                  <a:pt x="16" y="71"/>
                </a:cubicBezTo>
                <a:cubicBezTo>
                  <a:pt x="16" y="71"/>
                  <a:pt x="16" y="71"/>
                  <a:pt x="16" y="71"/>
                </a:cubicBezTo>
                <a:cubicBezTo>
                  <a:pt x="6" y="61"/>
                  <a:pt x="6" y="61"/>
                  <a:pt x="6" y="61"/>
                </a:cubicBezTo>
                <a:cubicBezTo>
                  <a:pt x="5" y="60"/>
                  <a:pt x="5" y="58"/>
                  <a:pt x="6" y="57"/>
                </a:cubicBezTo>
                <a:cubicBezTo>
                  <a:pt x="10" y="53"/>
                  <a:pt x="10" y="53"/>
                  <a:pt x="10" y="53"/>
                </a:cubicBezTo>
                <a:cubicBezTo>
                  <a:pt x="10" y="53"/>
                  <a:pt x="9" y="52"/>
                  <a:pt x="9" y="51"/>
                </a:cubicBezTo>
                <a:cubicBezTo>
                  <a:pt x="9" y="50"/>
                  <a:pt x="8" y="49"/>
                  <a:pt x="8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1" y="48"/>
                  <a:pt x="0" y="47"/>
                  <a:pt x="0" y="45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0"/>
                  <a:pt x="1" y="29"/>
                  <a:pt x="3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8"/>
                  <a:pt x="9" y="27"/>
                  <a:pt x="9" y="26"/>
                </a:cubicBezTo>
                <a:cubicBezTo>
                  <a:pt x="9" y="26"/>
                  <a:pt x="10" y="25"/>
                  <a:pt x="10" y="24"/>
                </a:cubicBezTo>
                <a:cubicBezTo>
                  <a:pt x="6" y="20"/>
                  <a:pt x="6" y="20"/>
                  <a:pt x="6" y="20"/>
                </a:cubicBezTo>
                <a:cubicBezTo>
                  <a:pt x="5" y="19"/>
                  <a:pt x="5" y="17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16" y="7"/>
                  <a:pt x="16" y="7"/>
                  <a:pt x="16" y="7"/>
                </a:cubicBezTo>
                <a:cubicBezTo>
                  <a:pt x="17" y="5"/>
                  <a:pt x="19" y="5"/>
                  <a:pt x="20" y="7"/>
                </a:cubicBezTo>
                <a:cubicBezTo>
                  <a:pt x="24" y="10"/>
                  <a:pt x="24" y="10"/>
                  <a:pt x="24" y="10"/>
                </a:cubicBezTo>
                <a:cubicBezTo>
                  <a:pt x="25" y="10"/>
                  <a:pt x="27" y="9"/>
                  <a:pt x="29" y="8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1"/>
                  <a:pt x="30" y="0"/>
                  <a:pt x="32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7" y="0"/>
                  <a:pt x="48" y="1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8"/>
                  <a:pt x="48" y="8"/>
                  <a:pt x="48" y="8"/>
                </a:cubicBezTo>
                <a:close/>
                <a:moveTo>
                  <a:pt x="48" y="15"/>
                </a:moveTo>
                <a:cubicBezTo>
                  <a:pt x="48" y="15"/>
                  <a:pt x="48" y="15"/>
                  <a:pt x="48" y="15"/>
                </a:cubicBezTo>
                <a:cubicBezTo>
                  <a:pt x="47" y="14"/>
                  <a:pt x="46" y="14"/>
                  <a:pt x="45" y="13"/>
                </a:cubicBezTo>
                <a:cubicBezTo>
                  <a:pt x="43" y="13"/>
                  <a:pt x="42" y="12"/>
                  <a:pt x="42" y="11"/>
                </a:cubicBezTo>
                <a:cubicBezTo>
                  <a:pt x="42" y="6"/>
                  <a:pt x="42" y="6"/>
                  <a:pt x="42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5" y="11"/>
                  <a:pt x="35" y="11"/>
                  <a:pt x="35" y="11"/>
                </a:cubicBezTo>
                <a:cubicBezTo>
                  <a:pt x="35" y="12"/>
                  <a:pt x="34" y="13"/>
                  <a:pt x="33" y="13"/>
                </a:cubicBezTo>
                <a:cubicBezTo>
                  <a:pt x="30" y="14"/>
                  <a:pt x="27" y="15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4" y="17"/>
                  <a:pt x="22" y="17"/>
                  <a:pt x="21" y="16"/>
                </a:cubicBezTo>
                <a:cubicBezTo>
                  <a:pt x="18" y="13"/>
                  <a:pt x="18" y="13"/>
                  <a:pt x="18" y="13"/>
                </a:cubicBezTo>
                <a:cubicBezTo>
                  <a:pt x="13" y="18"/>
                  <a:pt x="13" y="18"/>
                  <a:pt x="13" y="18"/>
                </a:cubicBezTo>
                <a:cubicBezTo>
                  <a:pt x="16" y="21"/>
                  <a:pt x="16" y="21"/>
                  <a:pt x="16" y="21"/>
                </a:cubicBezTo>
                <a:cubicBezTo>
                  <a:pt x="17" y="22"/>
                  <a:pt x="17" y="24"/>
                  <a:pt x="16" y="25"/>
                </a:cubicBezTo>
                <a:cubicBezTo>
                  <a:pt x="16" y="26"/>
                  <a:pt x="15" y="27"/>
                  <a:pt x="14" y="29"/>
                </a:cubicBezTo>
                <a:cubicBezTo>
                  <a:pt x="14" y="30"/>
                  <a:pt x="14" y="31"/>
                  <a:pt x="13" y="33"/>
                </a:cubicBezTo>
                <a:cubicBezTo>
                  <a:pt x="13" y="34"/>
                  <a:pt x="12" y="35"/>
                  <a:pt x="10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42"/>
                  <a:pt x="6" y="42"/>
                  <a:pt x="6" y="42"/>
                </a:cubicBezTo>
                <a:cubicBezTo>
                  <a:pt x="10" y="42"/>
                  <a:pt x="10" y="42"/>
                  <a:pt x="10" y="42"/>
                </a:cubicBezTo>
                <a:cubicBezTo>
                  <a:pt x="12" y="42"/>
                  <a:pt x="13" y="43"/>
                  <a:pt x="13" y="45"/>
                </a:cubicBezTo>
                <a:cubicBezTo>
                  <a:pt x="13" y="46"/>
                  <a:pt x="14" y="47"/>
                  <a:pt x="14" y="49"/>
                </a:cubicBezTo>
                <a:cubicBezTo>
                  <a:pt x="15" y="50"/>
                  <a:pt x="16" y="51"/>
                  <a:pt x="16" y="52"/>
                </a:cubicBezTo>
                <a:cubicBezTo>
                  <a:pt x="17" y="54"/>
                  <a:pt x="17" y="55"/>
                  <a:pt x="16" y="56"/>
                </a:cubicBezTo>
                <a:cubicBezTo>
                  <a:pt x="13" y="59"/>
                  <a:pt x="13" y="59"/>
                  <a:pt x="13" y="59"/>
                </a:cubicBezTo>
                <a:cubicBezTo>
                  <a:pt x="18" y="64"/>
                  <a:pt x="18" y="64"/>
                  <a:pt x="18" y="64"/>
                </a:cubicBezTo>
                <a:cubicBezTo>
                  <a:pt x="21" y="61"/>
                  <a:pt x="21" y="61"/>
                  <a:pt x="21" y="61"/>
                </a:cubicBezTo>
                <a:cubicBezTo>
                  <a:pt x="22" y="60"/>
                  <a:pt x="24" y="60"/>
                  <a:pt x="25" y="61"/>
                </a:cubicBezTo>
                <a:cubicBezTo>
                  <a:pt x="26" y="62"/>
                  <a:pt x="27" y="62"/>
                  <a:pt x="29" y="63"/>
                </a:cubicBezTo>
                <a:cubicBezTo>
                  <a:pt x="30" y="63"/>
                  <a:pt x="31" y="64"/>
                  <a:pt x="32" y="64"/>
                </a:cubicBezTo>
                <a:cubicBezTo>
                  <a:pt x="34" y="64"/>
                  <a:pt x="35" y="66"/>
                  <a:pt x="35" y="67"/>
                </a:cubicBezTo>
                <a:cubicBezTo>
                  <a:pt x="35" y="72"/>
                  <a:pt x="35" y="72"/>
                  <a:pt x="35" y="72"/>
                </a:cubicBezTo>
                <a:cubicBezTo>
                  <a:pt x="42" y="72"/>
                  <a:pt x="42" y="72"/>
                  <a:pt x="42" y="72"/>
                </a:cubicBezTo>
                <a:cubicBezTo>
                  <a:pt x="42" y="67"/>
                  <a:pt x="42" y="67"/>
                  <a:pt x="42" y="67"/>
                </a:cubicBezTo>
                <a:cubicBezTo>
                  <a:pt x="42" y="67"/>
                  <a:pt x="42" y="67"/>
                  <a:pt x="42" y="67"/>
                </a:cubicBezTo>
                <a:cubicBezTo>
                  <a:pt x="42" y="66"/>
                  <a:pt x="43" y="64"/>
                  <a:pt x="44" y="64"/>
                </a:cubicBezTo>
                <a:cubicBezTo>
                  <a:pt x="46" y="64"/>
                  <a:pt x="47" y="63"/>
                  <a:pt x="48" y="63"/>
                </a:cubicBezTo>
                <a:cubicBezTo>
                  <a:pt x="48" y="63"/>
                  <a:pt x="48" y="63"/>
                  <a:pt x="48" y="63"/>
                </a:cubicBezTo>
                <a:cubicBezTo>
                  <a:pt x="50" y="62"/>
                  <a:pt x="51" y="62"/>
                  <a:pt x="52" y="61"/>
                </a:cubicBezTo>
                <a:cubicBezTo>
                  <a:pt x="53" y="60"/>
                  <a:pt x="55" y="60"/>
                  <a:pt x="56" y="61"/>
                </a:cubicBezTo>
                <a:cubicBezTo>
                  <a:pt x="59" y="64"/>
                  <a:pt x="59" y="64"/>
                  <a:pt x="59" y="64"/>
                </a:cubicBezTo>
                <a:cubicBezTo>
                  <a:pt x="64" y="59"/>
                  <a:pt x="64" y="59"/>
                  <a:pt x="64" y="59"/>
                </a:cubicBezTo>
                <a:cubicBezTo>
                  <a:pt x="61" y="56"/>
                  <a:pt x="61" y="56"/>
                  <a:pt x="61" y="56"/>
                </a:cubicBezTo>
                <a:cubicBezTo>
                  <a:pt x="60" y="55"/>
                  <a:pt x="60" y="54"/>
                  <a:pt x="61" y="52"/>
                </a:cubicBezTo>
                <a:cubicBezTo>
                  <a:pt x="61" y="51"/>
                  <a:pt x="62" y="50"/>
                  <a:pt x="63" y="49"/>
                </a:cubicBezTo>
                <a:cubicBezTo>
                  <a:pt x="63" y="47"/>
                  <a:pt x="64" y="46"/>
                  <a:pt x="64" y="45"/>
                </a:cubicBezTo>
                <a:cubicBezTo>
                  <a:pt x="64" y="43"/>
                  <a:pt x="65" y="42"/>
                  <a:pt x="67" y="42"/>
                </a:cubicBezTo>
                <a:cubicBezTo>
                  <a:pt x="71" y="42"/>
                  <a:pt x="71" y="42"/>
                  <a:pt x="71" y="42"/>
                </a:cubicBezTo>
                <a:cubicBezTo>
                  <a:pt x="71" y="35"/>
                  <a:pt x="71" y="35"/>
                  <a:pt x="71" y="35"/>
                </a:cubicBezTo>
                <a:cubicBezTo>
                  <a:pt x="67" y="35"/>
                  <a:pt x="67" y="35"/>
                  <a:pt x="67" y="35"/>
                </a:cubicBezTo>
                <a:cubicBezTo>
                  <a:pt x="65" y="35"/>
                  <a:pt x="64" y="34"/>
                  <a:pt x="64" y="33"/>
                </a:cubicBezTo>
                <a:cubicBezTo>
                  <a:pt x="64" y="31"/>
                  <a:pt x="63" y="30"/>
                  <a:pt x="63" y="29"/>
                </a:cubicBezTo>
                <a:cubicBezTo>
                  <a:pt x="62" y="27"/>
                  <a:pt x="61" y="26"/>
                  <a:pt x="61" y="25"/>
                </a:cubicBezTo>
                <a:cubicBezTo>
                  <a:pt x="60" y="24"/>
                  <a:pt x="60" y="22"/>
                  <a:pt x="61" y="21"/>
                </a:cubicBezTo>
                <a:cubicBezTo>
                  <a:pt x="64" y="18"/>
                  <a:pt x="64" y="18"/>
                  <a:pt x="64" y="18"/>
                </a:cubicBezTo>
                <a:cubicBezTo>
                  <a:pt x="59" y="13"/>
                  <a:pt x="59" y="13"/>
                  <a:pt x="59" y="13"/>
                </a:cubicBezTo>
                <a:cubicBezTo>
                  <a:pt x="56" y="16"/>
                  <a:pt x="56" y="16"/>
                  <a:pt x="56" y="16"/>
                </a:cubicBezTo>
                <a:cubicBezTo>
                  <a:pt x="55" y="17"/>
                  <a:pt x="53" y="17"/>
                  <a:pt x="52" y="17"/>
                </a:cubicBezTo>
                <a:cubicBezTo>
                  <a:pt x="51" y="16"/>
                  <a:pt x="50" y="15"/>
                  <a:pt x="48" y="15"/>
                </a:cubicBezTo>
                <a:close/>
                <a:moveTo>
                  <a:pt x="39" y="24"/>
                </a:moveTo>
                <a:cubicBezTo>
                  <a:pt x="39" y="24"/>
                  <a:pt x="39" y="24"/>
                  <a:pt x="39" y="24"/>
                </a:cubicBezTo>
                <a:cubicBezTo>
                  <a:pt x="30" y="24"/>
                  <a:pt x="24" y="31"/>
                  <a:pt x="24" y="39"/>
                </a:cubicBezTo>
                <a:cubicBezTo>
                  <a:pt x="24" y="47"/>
                  <a:pt x="30" y="54"/>
                  <a:pt x="39" y="54"/>
                </a:cubicBezTo>
                <a:cubicBezTo>
                  <a:pt x="47" y="54"/>
                  <a:pt x="53" y="47"/>
                  <a:pt x="53" y="39"/>
                </a:cubicBezTo>
                <a:cubicBezTo>
                  <a:pt x="53" y="31"/>
                  <a:pt x="47" y="24"/>
                  <a:pt x="39" y="24"/>
                </a:cubicBezTo>
                <a:close/>
              </a:path>
            </a:pathLst>
          </a:cu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9" name="Freeform 35"/>
          <p:cNvSpPr/>
          <p:nvPr/>
        </p:nvSpPr>
        <p:spPr bwMode="auto">
          <a:xfrm>
            <a:off x="2428860" y="2856708"/>
            <a:ext cx="239712" cy="219075"/>
          </a:xfrm>
          <a:custGeom>
            <a:avLst/>
            <a:gdLst>
              <a:gd name="T0" fmla="*/ 118339 w 79"/>
              <a:gd name="T1" fmla="*/ 60854 h 72"/>
              <a:gd name="T2" fmla="*/ 109236 w 79"/>
              <a:gd name="T3" fmla="*/ 51726 h 72"/>
              <a:gd name="T4" fmla="*/ 118339 w 79"/>
              <a:gd name="T5" fmla="*/ 42598 h 72"/>
              <a:gd name="T6" fmla="*/ 148682 w 79"/>
              <a:gd name="T7" fmla="*/ 42598 h 72"/>
              <a:gd name="T8" fmla="*/ 148682 w 79"/>
              <a:gd name="T9" fmla="*/ 9128 h 72"/>
              <a:gd name="T10" fmla="*/ 157785 w 79"/>
              <a:gd name="T11" fmla="*/ 0 h 72"/>
              <a:gd name="T12" fmla="*/ 163854 w 79"/>
              <a:gd name="T13" fmla="*/ 3043 h 72"/>
              <a:gd name="T14" fmla="*/ 233643 w 79"/>
              <a:gd name="T15" fmla="*/ 73025 h 72"/>
              <a:gd name="T16" fmla="*/ 233643 w 79"/>
              <a:gd name="T17" fmla="*/ 88239 h 72"/>
              <a:gd name="T18" fmla="*/ 233643 w 79"/>
              <a:gd name="T19" fmla="*/ 88239 h 72"/>
              <a:gd name="T20" fmla="*/ 163854 w 79"/>
              <a:gd name="T21" fmla="*/ 158221 h 72"/>
              <a:gd name="T22" fmla="*/ 151716 w 79"/>
              <a:gd name="T23" fmla="*/ 158221 h 72"/>
              <a:gd name="T24" fmla="*/ 148682 w 79"/>
              <a:gd name="T25" fmla="*/ 152135 h 72"/>
              <a:gd name="T26" fmla="*/ 148682 w 79"/>
              <a:gd name="T27" fmla="*/ 152135 h 72"/>
              <a:gd name="T28" fmla="*/ 148682 w 79"/>
              <a:gd name="T29" fmla="*/ 118666 h 72"/>
              <a:gd name="T30" fmla="*/ 81927 w 79"/>
              <a:gd name="T31" fmla="*/ 118666 h 72"/>
              <a:gd name="T32" fmla="*/ 72824 w 79"/>
              <a:gd name="T33" fmla="*/ 109538 h 72"/>
              <a:gd name="T34" fmla="*/ 72824 w 79"/>
              <a:gd name="T35" fmla="*/ 109538 h 72"/>
              <a:gd name="T36" fmla="*/ 72824 w 79"/>
              <a:gd name="T37" fmla="*/ 88239 h 72"/>
              <a:gd name="T38" fmla="*/ 24275 w 79"/>
              <a:gd name="T39" fmla="*/ 136922 h 72"/>
              <a:gd name="T40" fmla="*/ 72824 w 79"/>
              <a:gd name="T41" fmla="*/ 188648 h 72"/>
              <a:gd name="T42" fmla="*/ 72824 w 79"/>
              <a:gd name="T43" fmla="*/ 167349 h 72"/>
              <a:gd name="T44" fmla="*/ 81927 w 79"/>
              <a:gd name="T45" fmla="*/ 158221 h 72"/>
              <a:gd name="T46" fmla="*/ 81927 w 79"/>
              <a:gd name="T47" fmla="*/ 158221 h 72"/>
              <a:gd name="T48" fmla="*/ 121373 w 79"/>
              <a:gd name="T49" fmla="*/ 158221 h 72"/>
              <a:gd name="T50" fmla="*/ 130476 w 79"/>
              <a:gd name="T51" fmla="*/ 167349 h 72"/>
              <a:gd name="T52" fmla="*/ 121373 w 79"/>
              <a:gd name="T53" fmla="*/ 176477 h 72"/>
              <a:gd name="T54" fmla="*/ 91030 w 79"/>
              <a:gd name="T55" fmla="*/ 176477 h 72"/>
              <a:gd name="T56" fmla="*/ 91030 w 79"/>
              <a:gd name="T57" fmla="*/ 209947 h 72"/>
              <a:gd name="T58" fmla="*/ 91030 w 79"/>
              <a:gd name="T59" fmla="*/ 209947 h 72"/>
              <a:gd name="T60" fmla="*/ 87996 w 79"/>
              <a:gd name="T61" fmla="*/ 216032 h 72"/>
              <a:gd name="T62" fmla="*/ 75858 w 79"/>
              <a:gd name="T63" fmla="*/ 216032 h 72"/>
              <a:gd name="T64" fmla="*/ 6069 w 79"/>
              <a:gd name="T65" fmla="*/ 146050 h 72"/>
              <a:gd name="T66" fmla="*/ 6069 w 79"/>
              <a:gd name="T67" fmla="*/ 130836 h 72"/>
              <a:gd name="T68" fmla="*/ 75858 w 79"/>
              <a:gd name="T69" fmla="*/ 60854 h 72"/>
              <a:gd name="T70" fmla="*/ 81927 w 79"/>
              <a:gd name="T71" fmla="*/ 57811 h 72"/>
              <a:gd name="T72" fmla="*/ 91030 w 79"/>
              <a:gd name="T73" fmla="*/ 66940 h 72"/>
              <a:gd name="T74" fmla="*/ 91030 w 79"/>
              <a:gd name="T75" fmla="*/ 100409 h 72"/>
              <a:gd name="T76" fmla="*/ 157785 w 79"/>
              <a:gd name="T77" fmla="*/ 100409 h 72"/>
              <a:gd name="T78" fmla="*/ 157785 w 79"/>
              <a:gd name="T79" fmla="*/ 100409 h 72"/>
              <a:gd name="T80" fmla="*/ 166888 w 79"/>
              <a:gd name="T81" fmla="*/ 109538 h 72"/>
              <a:gd name="T82" fmla="*/ 166888 w 79"/>
              <a:gd name="T83" fmla="*/ 109538 h 72"/>
              <a:gd name="T84" fmla="*/ 166888 w 79"/>
              <a:gd name="T85" fmla="*/ 130836 h 72"/>
              <a:gd name="T86" fmla="*/ 215437 w 79"/>
              <a:gd name="T87" fmla="*/ 79110 h 72"/>
              <a:gd name="T88" fmla="*/ 166888 w 79"/>
              <a:gd name="T89" fmla="*/ 30427 h 72"/>
              <a:gd name="T90" fmla="*/ 166888 w 79"/>
              <a:gd name="T91" fmla="*/ 51726 h 72"/>
              <a:gd name="T92" fmla="*/ 166888 w 79"/>
              <a:gd name="T93" fmla="*/ 51726 h 72"/>
              <a:gd name="T94" fmla="*/ 157785 w 79"/>
              <a:gd name="T95" fmla="*/ 60854 h 72"/>
              <a:gd name="T96" fmla="*/ 118339 w 79"/>
              <a:gd name="T97" fmla="*/ 60854 h 7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79" h="72">
                <a:moveTo>
                  <a:pt x="39" y="20"/>
                </a:moveTo>
                <a:cubicBezTo>
                  <a:pt x="37" y="20"/>
                  <a:pt x="36" y="18"/>
                  <a:pt x="36" y="17"/>
                </a:cubicBezTo>
                <a:cubicBezTo>
                  <a:pt x="36" y="15"/>
                  <a:pt x="37" y="14"/>
                  <a:pt x="3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1"/>
                  <a:pt x="50" y="0"/>
                  <a:pt x="52" y="0"/>
                </a:cubicBezTo>
                <a:cubicBezTo>
                  <a:pt x="53" y="0"/>
                  <a:pt x="53" y="0"/>
                  <a:pt x="54" y="1"/>
                </a:cubicBezTo>
                <a:cubicBezTo>
                  <a:pt x="77" y="24"/>
                  <a:pt x="77" y="24"/>
                  <a:pt x="77" y="24"/>
                </a:cubicBezTo>
                <a:cubicBezTo>
                  <a:pt x="79" y="25"/>
                  <a:pt x="79" y="27"/>
                  <a:pt x="77" y="29"/>
                </a:cubicBezTo>
                <a:cubicBezTo>
                  <a:pt x="77" y="29"/>
                  <a:pt x="77" y="29"/>
                  <a:pt x="77" y="29"/>
                </a:cubicBezTo>
                <a:cubicBezTo>
                  <a:pt x="54" y="52"/>
                  <a:pt x="54" y="52"/>
                  <a:pt x="54" y="52"/>
                </a:cubicBezTo>
                <a:cubicBezTo>
                  <a:pt x="53" y="53"/>
                  <a:pt x="51" y="53"/>
                  <a:pt x="50" y="52"/>
                </a:cubicBezTo>
                <a:cubicBezTo>
                  <a:pt x="49" y="51"/>
                  <a:pt x="49" y="51"/>
                  <a:pt x="49" y="50"/>
                </a:cubicBezTo>
                <a:cubicBezTo>
                  <a:pt x="49" y="50"/>
                  <a:pt x="49" y="50"/>
                  <a:pt x="49" y="50"/>
                </a:cubicBezTo>
                <a:cubicBezTo>
                  <a:pt x="49" y="39"/>
                  <a:pt x="49" y="39"/>
                  <a:pt x="49" y="39"/>
                </a:cubicBezTo>
                <a:cubicBezTo>
                  <a:pt x="27" y="39"/>
                  <a:pt x="27" y="39"/>
                  <a:pt x="27" y="39"/>
                </a:cubicBezTo>
                <a:cubicBezTo>
                  <a:pt x="25" y="39"/>
                  <a:pt x="24" y="38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29"/>
                  <a:pt x="24" y="29"/>
                  <a:pt x="24" y="29"/>
                </a:cubicBezTo>
                <a:cubicBezTo>
                  <a:pt x="8" y="45"/>
                  <a:pt x="8" y="45"/>
                  <a:pt x="8" y="45"/>
                </a:cubicBezTo>
                <a:cubicBezTo>
                  <a:pt x="24" y="62"/>
                  <a:pt x="24" y="62"/>
                  <a:pt x="24" y="62"/>
                </a:cubicBezTo>
                <a:cubicBezTo>
                  <a:pt x="24" y="55"/>
                  <a:pt x="24" y="55"/>
                  <a:pt x="24" y="55"/>
                </a:cubicBezTo>
                <a:cubicBezTo>
                  <a:pt x="24" y="53"/>
                  <a:pt x="25" y="52"/>
                  <a:pt x="27" y="52"/>
                </a:cubicBezTo>
                <a:cubicBezTo>
                  <a:pt x="27" y="52"/>
                  <a:pt x="27" y="52"/>
                  <a:pt x="27" y="52"/>
                </a:cubicBezTo>
                <a:cubicBezTo>
                  <a:pt x="40" y="52"/>
                  <a:pt x="40" y="52"/>
                  <a:pt x="40" y="52"/>
                </a:cubicBezTo>
                <a:cubicBezTo>
                  <a:pt x="42" y="52"/>
                  <a:pt x="43" y="53"/>
                  <a:pt x="43" y="55"/>
                </a:cubicBezTo>
                <a:cubicBezTo>
                  <a:pt x="43" y="57"/>
                  <a:pt x="42" y="58"/>
                  <a:pt x="40" y="58"/>
                </a:cubicBezTo>
                <a:cubicBezTo>
                  <a:pt x="30" y="58"/>
                  <a:pt x="30" y="58"/>
                  <a:pt x="30" y="58"/>
                </a:cubicBezTo>
                <a:cubicBezTo>
                  <a:pt x="30" y="69"/>
                  <a:pt x="30" y="69"/>
                  <a:pt x="30" y="69"/>
                </a:cubicBezTo>
                <a:cubicBezTo>
                  <a:pt x="30" y="69"/>
                  <a:pt x="30" y="69"/>
                  <a:pt x="30" y="69"/>
                </a:cubicBezTo>
                <a:cubicBezTo>
                  <a:pt x="30" y="70"/>
                  <a:pt x="30" y="70"/>
                  <a:pt x="29" y="71"/>
                </a:cubicBezTo>
                <a:cubicBezTo>
                  <a:pt x="28" y="72"/>
                  <a:pt x="26" y="72"/>
                  <a:pt x="25" y="71"/>
                </a:cubicBezTo>
                <a:cubicBezTo>
                  <a:pt x="2" y="48"/>
                  <a:pt x="2" y="48"/>
                  <a:pt x="2" y="48"/>
                </a:cubicBezTo>
                <a:cubicBezTo>
                  <a:pt x="0" y="46"/>
                  <a:pt x="0" y="45"/>
                  <a:pt x="2" y="43"/>
                </a:cubicBezTo>
                <a:cubicBezTo>
                  <a:pt x="25" y="20"/>
                  <a:pt x="25" y="20"/>
                  <a:pt x="25" y="20"/>
                </a:cubicBezTo>
                <a:cubicBezTo>
                  <a:pt x="26" y="19"/>
                  <a:pt x="26" y="19"/>
                  <a:pt x="27" y="19"/>
                </a:cubicBezTo>
                <a:cubicBezTo>
                  <a:pt x="29" y="19"/>
                  <a:pt x="30" y="20"/>
                  <a:pt x="30" y="22"/>
                </a:cubicBezTo>
                <a:cubicBezTo>
                  <a:pt x="30" y="33"/>
                  <a:pt x="30" y="33"/>
                  <a:pt x="30" y="33"/>
                </a:cubicBezTo>
                <a:cubicBezTo>
                  <a:pt x="52" y="33"/>
                  <a:pt x="52" y="33"/>
                  <a:pt x="52" y="33"/>
                </a:cubicBezTo>
                <a:cubicBezTo>
                  <a:pt x="52" y="33"/>
                  <a:pt x="52" y="33"/>
                  <a:pt x="52" y="33"/>
                </a:cubicBezTo>
                <a:cubicBezTo>
                  <a:pt x="54" y="33"/>
                  <a:pt x="55" y="34"/>
                  <a:pt x="55" y="36"/>
                </a:cubicBezTo>
                <a:cubicBezTo>
                  <a:pt x="55" y="36"/>
                  <a:pt x="55" y="36"/>
                  <a:pt x="55" y="36"/>
                </a:cubicBezTo>
                <a:cubicBezTo>
                  <a:pt x="55" y="43"/>
                  <a:pt x="55" y="43"/>
                  <a:pt x="55" y="43"/>
                </a:cubicBezTo>
                <a:cubicBezTo>
                  <a:pt x="71" y="26"/>
                  <a:pt x="71" y="26"/>
                  <a:pt x="71" y="26"/>
                </a:cubicBezTo>
                <a:cubicBezTo>
                  <a:pt x="55" y="10"/>
                  <a:pt x="55" y="10"/>
                  <a:pt x="55" y="10"/>
                </a:cubicBezTo>
                <a:cubicBezTo>
                  <a:pt x="55" y="17"/>
                  <a:pt x="55" y="17"/>
                  <a:pt x="55" y="17"/>
                </a:cubicBezTo>
                <a:cubicBezTo>
                  <a:pt x="55" y="17"/>
                  <a:pt x="55" y="17"/>
                  <a:pt x="55" y="17"/>
                </a:cubicBezTo>
                <a:cubicBezTo>
                  <a:pt x="55" y="18"/>
                  <a:pt x="54" y="20"/>
                  <a:pt x="52" y="20"/>
                </a:cubicBezTo>
                <a:cubicBezTo>
                  <a:pt x="39" y="20"/>
                  <a:pt x="39" y="20"/>
                  <a:pt x="39" y="20"/>
                </a:cubicBezTo>
                <a:close/>
              </a:path>
            </a:pathLst>
          </a:custGeom>
          <a:solidFill>
            <a:srgbClr val="7BB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60" name="Rectangle 36"/>
          <p:cNvSpPr>
            <a:spLocks noChangeArrowheads="1"/>
          </p:cNvSpPr>
          <p:nvPr/>
        </p:nvSpPr>
        <p:spPr bwMode="auto">
          <a:xfrm>
            <a:off x="857224" y="2070890"/>
            <a:ext cx="4411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</a:t>
            </a:r>
            <a:endParaRPr kumimoji="0" lang="zh-CN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61" name="Rectangle 37"/>
          <p:cNvSpPr>
            <a:spLocks noChangeArrowheads="1"/>
          </p:cNvSpPr>
          <p:nvPr/>
        </p:nvSpPr>
        <p:spPr bwMode="auto">
          <a:xfrm>
            <a:off x="2285984" y="2070890"/>
            <a:ext cx="4411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山</a:t>
            </a:r>
            <a:endParaRPr kumimoji="0" lang="zh-CN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62" name="Rectangle 38"/>
          <p:cNvSpPr>
            <a:spLocks noChangeArrowheads="1"/>
          </p:cNvSpPr>
          <p:nvPr/>
        </p:nvSpPr>
        <p:spPr bwMode="auto">
          <a:xfrm>
            <a:off x="3646488" y="2085975"/>
            <a:ext cx="67468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Option 05</a:t>
            </a:r>
            <a:endParaRPr kumimoji="0" lang="zh-CN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63" name="Rectangle 39"/>
          <p:cNvSpPr>
            <a:spLocks noChangeArrowheads="1"/>
          </p:cNvSpPr>
          <p:nvPr/>
        </p:nvSpPr>
        <p:spPr bwMode="auto">
          <a:xfrm>
            <a:off x="1571604" y="3571088"/>
            <a:ext cx="4411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</a:t>
            </a:r>
            <a:endParaRPr kumimoji="0" lang="zh-CN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64" name="Rectangle 40"/>
          <p:cNvSpPr>
            <a:spLocks noChangeArrowheads="1"/>
          </p:cNvSpPr>
          <p:nvPr/>
        </p:nvSpPr>
        <p:spPr bwMode="auto">
          <a:xfrm>
            <a:off x="3071802" y="3571088"/>
            <a:ext cx="4411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园</a:t>
            </a:r>
            <a:endParaRPr kumimoji="0" lang="zh-CN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65" name="Rectangle 41"/>
          <p:cNvSpPr>
            <a:spLocks noChangeArrowheads="1"/>
          </p:cNvSpPr>
          <p:nvPr/>
        </p:nvSpPr>
        <p:spPr bwMode="auto">
          <a:xfrm>
            <a:off x="5000628" y="1642262"/>
            <a:ext cx="3960813" cy="372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b="1" dirty="0" smtClean="0">
                <a:solidFill>
                  <a:srgbClr val="EA5514"/>
                </a:solidFill>
                <a:latin typeface="华康少女文字W5" charset="-122"/>
                <a:ea typeface="华康少女文字W5" charset="-122"/>
              </a:rPr>
              <a:t>诚信为本，明码实价，无限性消费，说到做到！</a:t>
            </a:r>
            <a:endParaRPr lang="en-US" altLang="zh-CN" sz="1400" b="1" dirty="0">
              <a:solidFill>
                <a:srgbClr val="EA5514"/>
              </a:solidFill>
              <a:latin typeface="华康少女文字W5" charset="-122"/>
              <a:ea typeface="华康少女文字W5" charset="-122"/>
            </a:endParaRPr>
          </a:p>
        </p:txBody>
      </p:sp>
      <p:sp>
        <p:nvSpPr>
          <p:cNvPr id="26666" name="Rectangle 42"/>
          <p:cNvSpPr>
            <a:spLocks noChangeArrowheads="1"/>
          </p:cNvSpPr>
          <p:nvPr/>
        </p:nvSpPr>
        <p:spPr bwMode="auto">
          <a:xfrm>
            <a:off x="4071934" y="1142196"/>
            <a:ext cx="2928958" cy="28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b="1" dirty="0" smtClean="0">
                <a:solidFill>
                  <a:srgbClr val="EA5514"/>
                </a:solidFill>
                <a:latin typeface="华康少女文字W5" charset="-122"/>
                <a:ea typeface="华康少女文字W5" charset="-122"/>
              </a:rPr>
              <a:t>“您的肯定，是给我们的最高荣誉！</a:t>
            </a:r>
            <a:r>
              <a:rPr lang="en-US" altLang="zh-CN" sz="1400" b="1" dirty="0" smtClean="0">
                <a:solidFill>
                  <a:srgbClr val="EA5514"/>
                </a:solidFill>
                <a:latin typeface="华康少女文字W5" charset="-122"/>
                <a:ea typeface="华康少女文字W5" charset="-122"/>
              </a:rPr>
              <a:t>”</a:t>
            </a:r>
            <a:endParaRPr lang="zh-CN" altLang="en-US" sz="1400" b="1" dirty="0">
              <a:solidFill>
                <a:srgbClr val="EA5514"/>
              </a:solidFill>
              <a:latin typeface="华康少女文字W5" charset="-122"/>
              <a:ea typeface="华康少女文字W5" charset="-122"/>
            </a:endParaRPr>
          </a:p>
        </p:txBody>
      </p:sp>
      <p:sp>
        <p:nvSpPr>
          <p:cNvPr id="44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5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03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1142976" y="35637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sz="1600" b="1" dirty="0" smtClean="0">
                <a:solidFill>
                  <a:srgbClr val="EA5514"/>
                </a:solidFill>
                <a:latin typeface="Impact" panose="020B0806030902050204" pitchFamily="34" charset="0"/>
                <a:ea typeface="方正正黑简体"/>
              </a:rPr>
              <a:t>有山家园给您承诺</a:t>
            </a:r>
            <a:endParaRPr kumimoji="0" lang="en-US" altLang="zh-CN" sz="1600" b="1" dirty="0">
              <a:solidFill>
                <a:srgbClr val="EA5514"/>
              </a:solidFill>
              <a:latin typeface="Impact" panose="020B0806030902050204" pitchFamily="34" charset="0"/>
              <a:ea typeface="方正正黑简体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908929" y="2695380"/>
            <a:ext cx="503238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华文新魏" pitchFamily="2" charset="-122"/>
                <a:ea typeface="华文新魏" pitchFamily="2" charset="-122"/>
              </a:rPr>
              <a:t>通过这次旅行，你我成为朋友</a:t>
            </a:r>
            <a:endParaRPr lang="en-US" altLang="zh-CN" sz="1400" dirty="0" smtClean="0">
              <a:solidFill>
                <a:srgbClr val="1A4652"/>
              </a:solidFill>
              <a:latin typeface="华文新魏" pitchFamily="2" charset="-122"/>
              <a:ea typeface="华文新魏" pitchFamily="2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华文新魏" pitchFamily="2" charset="-122"/>
                <a:ea typeface="华文新魏" pitchFamily="2" charset="-122"/>
              </a:rPr>
              <a:t>有山家园的理想，就是通过我们的付出，让您收获一份好心情</a:t>
            </a:r>
            <a:endParaRPr lang="en-US" altLang="zh-CN" sz="1400" dirty="0" smtClean="0">
              <a:solidFill>
                <a:srgbClr val="1A4652"/>
              </a:solidFill>
              <a:latin typeface="华文新魏" pitchFamily="2" charset="-122"/>
              <a:ea typeface="华文新魏" pitchFamily="2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华文新魏" pitchFamily="2" charset="-122"/>
                <a:ea typeface="华文新魏" pitchFamily="2" charset="-122"/>
              </a:rPr>
              <a:t>在这里，没有老板，没有服务员，都是你的家人</a:t>
            </a:r>
            <a:endParaRPr lang="en-US" altLang="zh-CN" sz="1400" dirty="0" smtClean="0">
              <a:solidFill>
                <a:srgbClr val="1A4652"/>
              </a:solidFill>
              <a:latin typeface="华文新魏" pitchFamily="2" charset="-122"/>
              <a:ea typeface="华文新魏" pitchFamily="2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华文新魏" pitchFamily="2" charset="-122"/>
                <a:ea typeface="华文新魏" pitchFamily="2" charset="-122"/>
              </a:rPr>
              <a:t>有山家园，有你，有我，有温情，有欢乐！</a:t>
            </a:r>
            <a:endParaRPr lang="en-US" altLang="zh-CN" sz="1400" dirty="0">
              <a:solidFill>
                <a:srgbClr val="1A4652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1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6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37" name="心形 36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26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266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26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26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26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266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26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26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26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mph" presetSubtype="0" autoRev="1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Scale>
                                      <p:cBhvr>
                                        <p:cTn id="79" dur="150" fill="hold"/>
                                        <p:tgtEl>
                                          <p:spTgt spid="266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26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26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00"/>
                                        <p:tgtEl>
                                          <p:spTgt spid="26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mph" presetSubtype="0" autoRev="1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Scale>
                                      <p:cBhvr>
                                        <p:cTn id="86" dur="150" fill="hold"/>
                                        <p:tgtEl>
                                          <p:spTgt spid="266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" presetClass="entr" presetSubtype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1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6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6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300"/>
                                        <p:tgtEl>
                                          <p:spTgt spid="26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mph" presetSubtype="0" autoRev="1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id="101" dur="150" fill="hold"/>
                                        <p:tgtEl>
                                          <p:spTgt spid="266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26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26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300"/>
                                        <p:tgtEl>
                                          <p:spTgt spid="26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mph" presetSubtype="0" autoRev="1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108" dur="150" fill="hold"/>
                                        <p:tgtEl>
                                          <p:spTgt spid="2665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6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6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26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266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6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3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66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2" presetClass="entr" presetSubtype="1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1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6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6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300"/>
                                        <p:tgtEl>
                                          <p:spTgt spid="26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6" presetClass="emph" presetSubtype="0" autoRev="1" fill="hold" grpId="1" nodeType="withEffect">
                                  <p:stCondLst>
                                    <p:cond delay="4200"/>
                                  </p:stCondLst>
                                  <p:childTnLst>
                                    <p:animScale>
                                      <p:cBhvr>
                                        <p:cTn id="145" dur="150" fill="hold"/>
                                        <p:tgtEl>
                                          <p:spTgt spid="266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6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00" fill="hold"/>
                                        <p:tgtEl>
                                          <p:spTgt spid="26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300"/>
                                        <p:tgtEl>
                                          <p:spTgt spid="26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6" presetClass="emph" presetSubtype="0" autoRev="1" fill="hold" grpId="1" nodeType="withEffect">
                                  <p:stCondLst>
                                    <p:cond delay="4300"/>
                                  </p:stCondLst>
                                  <p:childTnLst>
                                    <p:animScale>
                                      <p:cBhvr>
                                        <p:cTn id="152" dur="150" fill="hold"/>
                                        <p:tgtEl>
                                          <p:spTgt spid="2665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" presetClass="entr" presetSubtype="2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6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26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2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6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6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67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74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1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88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5" grpId="0" animBg="1"/>
      <p:bldP spid="26646" grpId="0" animBg="1"/>
      <p:bldP spid="26646" grpId="1" animBg="1"/>
      <p:bldP spid="26647" grpId="0" animBg="1"/>
      <p:bldP spid="26648" grpId="0" animBg="1"/>
      <p:bldP spid="26648" grpId="1" animBg="1"/>
      <p:bldP spid="26649" grpId="0" animBg="1"/>
      <p:bldP spid="26650" grpId="0" animBg="1"/>
      <p:bldP spid="26650" grpId="1" animBg="1"/>
      <p:bldP spid="26651" grpId="0" animBg="1"/>
      <p:bldP spid="26652" grpId="0" animBg="1"/>
      <p:bldP spid="26652" grpId="1" animBg="1"/>
      <p:bldP spid="26653" grpId="0" animBg="1"/>
      <p:bldP spid="26654" grpId="0" animBg="1"/>
      <p:bldP spid="26654" grpId="1" animBg="1"/>
      <p:bldP spid="26655" grpId="0" animBg="1"/>
      <p:bldP spid="26655" grpId="1" animBg="1"/>
      <p:bldP spid="26656" grpId="0" animBg="1"/>
      <p:bldP spid="26656" grpId="1" animBg="1"/>
      <p:bldP spid="26657" grpId="0" animBg="1"/>
      <p:bldP spid="26657" grpId="1" animBg="1"/>
      <p:bldP spid="26658" grpId="0" animBg="1"/>
      <p:bldP spid="26658" grpId="1" animBg="1"/>
      <p:bldP spid="26659" grpId="0" animBg="1"/>
      <p:bldP spid="26659" grpId="1" animBg="1"/>
      <p:bldP spid="26660" grpId="0"/>
      <p:bldP spid="26661" grpId="0"/>
      <p:bldP spid="26662" grpId="0"/>
      <p:bldP spid="26663" grpId="0"/>
      <p:bldP spid="26664" grpId="0"/>
      <p:bldP spid="26665" grpId="0"/>
      <p:bldP spid="26666" grpId="0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/>
      <p:bldP spid="48" grpId="1"/>
      <p:bldP spid="49" grpId="0"/>
      <p:bldP spid="31" grpId="0" animBg="1"/>
      <p:bldP spid="31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4905375" y="-80962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6581775" y="46038"/>
            <a:ext cx="184150" cy="18415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4400550" y="679450"/>
            <a:ext cx="1276350" cy="1281113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5816600" y="714375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6819900" y="157163"/>
            <a:ext cx="381000" cy="377825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7337425" y="-987425"/>
            <a:ext cx="2003425" cy="2006600"/>
          </a:xfrm>
          <a:prstGeom prst="ellipse">
            <a:avLst/>
          </a:prstGeom>
          <a:solidFill>
            <a:srgbClr val="F4D50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6540500" y="641350"/>
            <a:ext cx="1790700" cy="1795463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8001000" y="1798638"/>
            <a:ext cx="714375" cy="714375"/>
          </a:xfrm>
          <a:prstGeom prst="ellipse">
            <a:avLst/>
          </a:prstGeom>
          <a:solidFill>
            <a:srgbClr val="99CED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8391525" y="1076325"/>
            <a:ext cx="365125" cy="365125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7204075" y="2389188"/>
            <a:ext cx="635000" cy="636587"/>
          </a:xfrm>
          <a:prstGeom prst="ellipse">
            <a:avLst/>
          </a:prstGeom>
          <a:solidFill>
            <a:srgbClr val="E78A4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6426200" y="2813050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7712075" y="2405063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6956425" y="223996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6673850" y="2411413"/>
            <a:ext cx="377825" cy="379412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1"/>
          <p:cNvSpPr>
            <a:spLocks noChangeArrowheads="1"/>
          </p:cNvSpPr>
          <p:nvPr/>
        </p:nvSpPr>
        <p:spPr bwMode="auto">
          <a:xfrm>
            <a:off x="5870575" y="1843088"/>
            <a:ext cx="1009650" cy="1011237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2"/>
          <p:cNvSpPr>
            <a:spLocks noChangeArrowheads="1"/>
          </p:cNvSpPr>
          <p:nvPr/>
        </p:nvSpPr>
        <p:spPr bwMode="auto">
          <a:xfrm>
            <a:off x="5400675" y="1562100"/>
            <a:ext cx="555625" cy="557213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5067300" y="2043113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4"/>
          <p:cNvSpPr>
            <a:spLocks noChangeArrowheads="1"/>
          </p:cNvSpPr>
          <p:nvPr/>
        </p:nvSpPr>
        <p:spPr bwMode="auto">
          <a:xfrm>
            <a:off x="4714875" y="2239963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5"/>
          <p:cNvSpPr>
            <a:spLocks noChangeArrowheads="1"/>
          </p:cNvSpPr>
          <p:nvPr/>
        </p:nvSpPr>
        <p:spPr bwMode="auto">
          <a:xfrm>
            <a:off x="6086475" y="3565525"/>
            <a:ext cx="146050" cy="147638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6080125" y="3986213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>
            <a:off x="6054725" y="4262438"/>
            <a:ext cx="241300" cy="24130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28"/>
          <p:cNvSpPr>
            <a:spLocks noChangeArrowheads="1"/>
          </p:cNvSpPr>
          <p:nvPr/>
        </p:nvSpPr>
        <p:spPr bwMode="auto">
          <a:xfrm>
            <a:off x="5826125" y="4672013"/>
            <a:ext cx="104775" cy="106362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29"/>
          <p:cNvSpPr>
            <a:spLocks noChangeArrowheads="1"/>
          </p:cNvSpPr>
          <p:nvPr/>
        </p:nvSpPr>
        <p:spPr bwMode="auto">
          <a:xfrm>
            <a:off x="6022975" y="5038725"/>
            <a:ext cx="146050" cy="146050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0"/>
          <p:cNvSpPr>
            <a:spLocks noChangeArrowheads="1"/>
          </p:cNvSpPr>
          <p:nvPr/>
        </p:nvSpPr>
        <p:spPr bwMode="auto">
          <a:xfrm>
            <a:off x="6019800" y="4672013"/>
            <a:ext cx="263525" cy="261937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1"/>
          <p:cNvSpPr>
            <a:spLocks noChangeArrowheads="1"/>
          </p:cNvSpPr>
          <p:nvPr/>
        </p:nvSpPr>
        <p:spPr bwMode="auto">
          <a:xfrm>
            <a:off x="5946775" y="4860925"/>
            <a:ext cx="149225" cy="1492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4" name="Oval 32"/>
          <p:cNvSpPr>
            <a:spLocks noChangeArrowheads="1"/>
          </p:cNvSpPr>
          <p:nvPr/>
        </p:nvSpPr>
        <p:spPr bwMode="auto">
          <a:xfrm>
            <a:off x="5842000" y="4338638"/>
            <a:ext cx="333375" cy="333375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5" name="Oval 33"/>
          <p:cNvSpPr>
            <a:spLocks noChangeArrowheads="1"/>
          </p:cNvSpPr>
          <p:nvPr/>
        </p:nvSpPr>
        <p:spPr bwMode="auto">
          <a:xfrm>
            <a:off x="5911850" y="1655763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7" name="Oval 34"/>
          <p:cNvSpPr>
            <a:spLocks noChangeArrowheads="1"/>
          </p:cNvSpPr>
          <p:nvPr/>
        </p:nvSpPr>
        <p:spPr bwMode="auto">
          <a:xfrm>
            <a:off x="6188075" y="3546475"/>
            <a:ext cx="622300" cy="623888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8" name="Oval 35"/>
          <p:cNvSpPr>
            <a:spLocks noChangeArrowheads="1"/>
          </p:cNvSpPr>
          <p:nvPr/>
        </p:nvSpPr>
        <p:spPr bwMode="auto">
          <a:xfrm>
            <a:off x="5702300" y="3413125"/>
            <a:ext cx="422275" cy="420688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9" name="Oval 36"/>
          <p:cNvSpPr>
            <a:spLocks noChangeArrowheads="1"/>
          </p:cNvSpPr>
          <p:nvPr/>
        </p:nvSpPr>
        <p:spPr bwMode="auto">
          <a:xfrm>
            <a:off x="5435600" y="3732213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30" name="Oval 37"/>
          <p:cNvSpPr>
            <a:spLocks noChangeArrowheads="1"/>
          </p:cNvSpPr>
          <p:nvPr/>
        </p:nvSpPr>
        <p:spPr bwMode="auto">
          <a:xfrm>
            <a:off x="4643438" y="2363788"/>
            <a:ext cx="1066800" cy="1068387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40" name="圆角矩形 1039"/>
          <p:cNvSpPr/>
          <p:nvPr/>
        </p:nvSpPr>
        <p:spPr>
          <a:xfrm>
            <a:off x="857224" y="2642394"/>
            <a:ext cx="3543326" cy="571504"/>
          </a:xfrm>
          <a:prstGeom prst="roundRect">
            <a:avLst>
              <a:gd name="adj" fmla="val 50000"/>
            </a:avLst>
          </a:prstGeom>
          <a:solidFill>
            <a:srgbClr val="EA55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有山家园</a:t>
            </a:r>
            <a:r>
              <a:rPr lang="en-US" altLang="zh-CN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--</a:t>
            </a:r>
            <a:r>
              <a:rPr lang="zh-CN" altLang="en-US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特色民宿</a:t>
            </a:r>
            <a:r>
              <a:rPr lang="en-US" altLang="zh-CN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农家院</a:t>
            </a:r>
            <a:endParaRPr lang="en-US" altLang="zh-CN" sz="11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品牌连锁</a:t>
            </a:r>
            <a:r>
              <a:rPr lang="en-US" altLang="zh-CN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品质保障 专注十渡团建、旅游一站式服务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圆角矩形 49"/>
          <p:cNvSpPr/>
          <p:nvPr/>
        </p:nvSpPr>
        <p:spPr>
          <a:xfrm>
            <a:off x="500034" y="3928278"/>
            <a:ext cx="1357322" cy="328613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微信号：</a:t>
            </a:r>
            <a:r>
              <a:rPr lang="en-US" altLang="zh-CN" sz="10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youshanjiayuan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圆角矩形 40"/>
          <p:cNvSpPr/>
          <p:nvPr/>
        </p:nvSpPr>
        <p:spPr>
          <a:xfrm>
            <a:off x="2500298" y="3928278"/>
            <a:ext cx="1428760" cy="328613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000" dirty="0" smtClean="0">
                <a:latin typeface="方正仿宋简体" charset="-122"/>
                <a:ea typeface="方正仿宋简体" charset="-122"/>
              </a:rPr>
              <a:t>旅游热线：</a:t>
            </a:r>
            <a:endParaRPr lang="en-US" altLang="zh-CN" sz="1000" dirty="0" smtClean="0">
              <a:latin typeface="方正仿宋简体" charset="-122"/>
              <a:ea typeface="方正仿宋简体" charset="-122"/>
            </a:endParaRPr>
          </a:p>
          <a:p>
            <a:pPr eaLnBrk="1" hangingPunct="1">
              <a:buFont typeface="Arial" panose="020B0604020202090204" pitchFamily="34" charset="0"/>
              <a:buNone/>
            </a:pPr>
            <a:r>
              <a:rPr lang="en-US" altLang="zh-CN" sz="1000" dirty="0" smtClean="0">
                <a:latin typeface="方正仿宋简体" charset="-122"/>
                <a:ea typeface="方正仿宋简体" charset="-122"/>
              </a:rPr>
              <a:t>010-61346396</a:t>
            </a:r>
            <a:endParaRPr lang="zh-CN" altLang="en-US" sz="1000" dirty="0">
              <a:latin typeface="方正仿宋简体" charset="-122"/>
              <a:ea typeface="方正仿宋简体" charset="-122"/>
            </a:endParaRPr>
          </a:p>
        </p:txBody>
      </p:sp>
      <p:sp>
        <p:nvSpPr>
          <p:cNvPr id="42" name="圆角矩形 41"/>
          <p:cNvSpPr/>
          <p:nvPr/>
        </p:nvSpPr>
        <p:spPr>
          <a:xfrm>
            <a:off x="1428728" y="4571220"/>
            <a:ext cx="1857388" cy="328613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官方网站：</a:t>
            </a: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  <a:hlinkClick r:id="rId1"/>
              </a:rPr>
              <a:t>www.youshanjiayuan.com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3" name="图片 13" descr="标准logo透明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071670" cy="142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矩形 44"/>
          <p:cNvSpPr/>
          <p:nvPr/>
        </p:nvSpPr>
        <p:spPr>
          <a:xfrm>
            <a:off x="142844" y="1928014"/>
            <a:ext cx="464582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有山家园，温馨旅程由此开始</a:t>
            </a:r>
            <a:r>
              <a:rPr lang="en-US" altLang="zh-CN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……</a:t>
            </a:r>
            <a:endParaRPr lang="zh-CN" alt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2500298" y="142064"/>
            <a:ext cx="235032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十渡旅游找有山</a:t>
            </a:r>
            <a:endParaRPr lang="zh-CN" alt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0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10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07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14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2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6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6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6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6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6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6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6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6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1024" grpId="0" animBg="1"/>
      <p:bldP spid="1024" grpId="1" animBg="1"/>
      <p:bldP spid="1025" grpId="0" animBg="1"/>
      <p:bldP spid="1025" grpId="1" animBg="1"/>
      <p:bldP spid="1027" grpId="0" animBg="1"/>
      <p:bldP spid="1027" grpId="1" animBg="1"/>
      <p:bldP spid="1028" grpId="0" animBg="1"/>
      <p:bldP spid="1028" grpId="1" animBg="1"/>
      <p:bldP spid="1029" grpId="0" animBg="1"/>
      <p:bldP spid="1029" grpId="1" animBg="1"/>
      <p:bldP spid="1030" grpId="0" animBg="1"/>
      <p:bldP spid="1030" grpId="1" animBg="1"/>
      <p:bldP spid="1040" grpId="0" animBg="1"/>
      <p:bldP spid="50" grpId="0" animBg="1"/>
      <p:bldP spid="41" grpId="0" animBg="1"/>
      <p:bldP spid="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-876300" y="-80962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 b="1" dirty="0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800100" y="46038"/>
            <a:ext cx="184150" cy="18415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34925" y="714375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1038225" y="157163"/>
            <a:ext cx="381000" cy="377825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1555750" y="-987425"/>
            <a:ext cx="2003425" cy="2006600"/>
          </a:xfrm>
          <a:prstGeom prst="ellipse">
            <a:avLst/>
          </a:prstGeom>
          <a:solidFill>
            <a:srgbClr val="F4D50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758825" y="641350"/>
            <a:ext cx="1790700" cy="1795463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1" name="Oval 14"/>
          <p:cNvSpPr>
            <a:spLocks noChangeArrowheads="1"/>
          </p:cNvSpPr>
          <p:nvPr/>
        </p:nvSpPr>
        <p:spPr bwMode="auto">
          <a:xfrm>
            <a:off x="2219325" y="1798638"/>
            <a:ext cx="714375" cy="714375"/>
          </a:xfrm>
          <a:prstGeom prst="ellipse">
            <a:avLst/>
          </a:prstGeom>
          <a:solidFill>
            <a:srgbClr val="99CED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2" name="Oval 15"/>
          <p:cNvSpPr>
            <a:spLocks noChangeArrowheads="1"/>
          </p:cNvSpPr>
          <p:nvPr/>
        </p:nvSpPr>
        <p:spPr bwMode="auto">
          <a:xfrm>
            <a:off x="2609850" y="1076325"/>
            <a:ext cx="365125" cy="365125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3" name="Oval 16"/>
          <p:cNvSpPr>
            <a:spLocks noChangeArrowheads="1"/>
          </p:cNvSpPr>
          <p:nvPr/>
        </p:nvSpPr>
        <p:spPr bwMode="auto">
          <a:xfrm>
            <a:off x="1422400" y="2389188"/>
            <a:ext cx="635000" cy="636587"/>
          </a:xfrm>
          <a:prstGeom prst="ellipse">
            <a:avLst/>
          </a:prstGeom>
          <a:solidFill>
            <a:srgbClr val="E78A4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644525" y="2813050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1930400" y="2405063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1174750" y="223996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892175" y="2411413"/>
            <a:ext cx="377825" cy="379412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88900" y="1843088"/>
            <a:ext cx="1009650" cy="1011237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-381000" y="1562100"/>
            <a:ext cx="555625" cy="557213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4800" y="3565525"/>
            <a:ext cx="146050" cy="147638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8450" y="3986213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273050" y="4262438"/>
            <a:ext cx="241300" cy="24130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44450" y="4672013"/>
            <a:ext cx="104775" cy="106362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-92075" y="5008563"/>
            <a:ext cx="231775" cy="231775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38125" y="4672013"/>
            <a:ext cx="263525" cy="261937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165100" y="4860925"/>
            <a:ext cx="149225" cy="1492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60325" y="4338638"/>
            <a:ext cx="333375" cy="333375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130175" y="1655763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406400" y="3546475"/>
            <a:ext cx="622300" cy="623888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-79375" y="3413125"/>
            <a:ext cx="422275" cy="420688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-346075" y="3732213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-762000" y="2363788"/>
            <a:ext cx="1066800" cy="1068387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971550" y="1104900"/>
            <a:ext cx="137795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3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kumimoji="0" lang="en-US" altLang="zh-CN" sz="3600" b="1" dirty="0">
              <a:solidFill>
                <a:srgbClr val="FFFFFF"/>
              </a:solidFill>
              <a:latin typeface="微软雅黑" panose="020B0503020204020204" pitchFamily="34" charset="-122"/>
            </a:endParaRPr>
          </a:p>
          <a:p>
            <a:pPr algn="ctr"/>
            <a:r>
              <a:rPr kumimoji="0" lang="en-US" altLang="zh-CN" sz="2000" dirty="0">
                <a:solidFill>
                  <a:srgbClr val="FFFFFF"/>
                </a:solidFill>
                <a:latin typeface="微软雅黑" panose="020B0503020204020204" pitchFamily="34" charset="-122"/>
              </a:rPr>
              <a:t>contents</a:t>
            </a:r>
            <a:endParaRPr kumimoji="0" lang="zh-CN" altLang="zh-CN" sz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Oval 14"/>
          <p:cNvSpPr>
            <a:spLocks noChangeArrowheads="1"/>
          </p:cNvSpPr>
          <p:nvPr/>
        </p:nvSpPr>
        <p:spPr bwMode="auto">
          <a:xfrm>
            <a:off x="4456113" y="1033113"/>
            <a:ext cx="520700" cy="520700"/>
          </a:xfrm>
          <a:prstGeom prst="ellipse">
            <a:avLst/>
          </a:pr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4456113" y="1118838"/>
            <a:ext cx="520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>
                <a:solidFill>
                  <a:srgbClr val="FCFBF7"/>
                </a:solidFill>
                <a:latin typeface="Impact" panose="020B0806030902050204" pitchFamily="34" charset="0"/>
              </a:rPr>
              <a:t>01</a:t>
            </a:r>
            <a:endParaRPr kumimoji="0" lang="en-US" altLang="zh-CN" sz="2400">
              <a:solidFill>
                <a:srgbClr val="FCFBF7"/>
              </a:solidFill>
              <a:latin typeface="Impact" panose="020B0806030902050204" pitchFamily="34" charset="0"/>
            </a:endParaRPr>
          </a:p>
        </p:txBody>
      </p:sp>
      <p:sp>
        <p:nvSpPr>
          <p:cNvPr id="41" name="Rectangle 39"/>
          <p:cNvSpPr>
            <a:spLocks noChangeArrowheads="1"/>
          </p:cNvSpPr>
          <p:nvPr/>
        </p:nvSpPr>
        <p:spPr bwMode="auto">
          <a:xfrm>
            <a:off x="5219700" y="1093438"/>
            <a:ext cx="19446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20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关于有山家园</a:t>
            </a:r>
            <a:endParaRPr kumimoji="0" lang="en-US" altLang="zh-CN" sz="2000" b="1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42" name="Oval 14"/>
          <p:cNvSpPr>
            <a:spLocks noChangeArrowheads="1"/>
          </p:cNvSpPr>
          <p:nvPr/>
        </p:nvSpPr>
        <p:spPr bwMode="auto">
          <a:xfrm>
            <a:off x="4456113" y="1634852"/>
            <a:ext cx="520700" cy="520700"/>
          </a:xfrm>
          <a:prstGeom prst="ellipse">
            <a:avLst/>
          </a:prstGeom>
          <a:noFill/>
          <a:ln w="9525">
            <a:solidFill>
              <a:srgbClr val="EA5514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3" name="Rectangle 39"/>
          <p:cNvSpPr>
            <a:spLocks noChangeArrowheads="1"/>
          </p:cNvSpPr>
          <p:nvPr/>
        </p:nvSpPr>
        <p:spPr bwMode="auto">
          <a:xfrm>
            <a:off x="4456113" y="1720577"/>
            <a:ext cx="520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>
                <a:solidFill>
                  <a:srgbClr val="EA5514"/>
                </a:solidFill>
                <a:latin typeface="Impact" panose="020B0806030902050204" pitchFamily="34" charset="0"/>
              </a:rPr>
              <a:t>02</a:t>
            </a:r>
            <a:endParaRPr kumimoji="0" lang="en-US" altLang="zh-CN" sz="240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44" name="Rectangle 39"/>
          <p:cNvSpPr>
            <a:spLocks noChangeArrowheads="1"/>
          </p:cNvSpPr>
          <p:nvPr/>
        </p:nvSpPr>
        <p:spPr bwMode="auto">
          <a:xfrm>
            <a:off x="5219700" y="1695177"/>
            <a:ext cx="19446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20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服务和保障</a:t>
            </a:r>
            <a:endParaRPr kumimoji="0" lang="en-US" altLang="zh-CN" sz="2000" b="1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45" name="Oval 14"/>
          <p:cNvSpPr>
            <a:spLocks noChangeArrowheads="1"/>
          </p:cNvSpPr>
          <p:nvPr/>
        </p:nvSpPr>
        <p:spPr bwMode="auto">
          <a:xfrm>
            <a:off x="4456113" y="2210916"/>
            <a:ext cx="520700" cy="520700"/>
          </a:xfrm>
          <a:prstGeom prst="ellipse">
            <a:avLst/>
          </a:pr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Rectangle 39"/>
          <p:cNvSpPr>
            <a:spLocks noChangeArrowheads="1"/>
          </p:cNvSpPr>
          <p:nvPr/>
        </p:nvSpPr>
        <p:spPr bwMode="auto">
          <a:xfrm>
            <a:off x="4456113" y="2296641"/>
            <a:ext cx="520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>
                <a:solidFill>
                  <a:srgbClr val="FCFBF7"/>
                </a:solidFill>
                <a:latin typeface="Impact" panose="020B0806030902050204" pitchFamily="34" charset="0"/>
              </a:rPr>
              <a:t>03</a:t>
            </a:r>
            <a:endParaRPr kumimoji="0" lang="en-US" altLang="zh-CN" sz="2400">
              <a:solidFill>
                <a:srgbClr val="FCFBF7"/>
              </a:solidFill>
              <a:latin typeface="Impact" panose="020B0806030902050204" pitchFamily="34" charset="0"/>
            </a:endParaRP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5219700" y="2271241"/>
            <a:ext cx="26646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2000" b="1" dirty="0">
                <a:solidFill>
                  <a:schemeClr val="accent6">
                    <a:lumMod val="75000"/>
                  </a:schemeClr>
                </a:solidFill>
              </a:rPr>
              <a:t>游玩：景点和</a:t>
            </a:r>
            <a:r>
              <a:rPr kumimoji="0" lang="zh-CN" altLang="en-US" sz="2000" b="1" dirty="0" smtClean="0">
                <a:solidFill>
                  <a:schemeClr val="accent6">
                    <a:lumMod val="75000"/>
                  </a:schemeClr>
                </a:solidFill>
              </a:rPr>
              <a:t>团建</a:t>
            </a:r>
            <a:endParaRPr kumimoji="0" lang="zh-CN" alt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8" name="Oval 14"/>
          <p:cNvSpPr>
            <a:spLocks noChangeArrowheads="1"/>
          </p:cNvSpPr>
          <p:nvPr/>
        </p:nvSpPr>
        <p:spPr bwMode="auto">
          <a:xfrm>
            <a:off x="4456113" y="2814164"/>
            <a:ext cx="520700" cy="520700"/>
          </a:xfrm>
          <a:prstGeom prst="ellipse">
            <a:avLst/>
          </a:prstGeom>
          <a:noFill/>
          <a:ln w="9525">
            <a:solidFill>
              <a:srgbClr val="EA5514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4456113" y="2899889"/>
            <a:ext cx="520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>
                <a:solidFill>
                  <a:srgbClr val="EA5514"/>
                </a:solidFill>
                <a:latin typeface="Impact" panose="020B0806030902050204" pitchFamily="34" charset="0"/>
              </a:rPr>
              <a:t>04</a:t>
            </a:r>
            <a:endParaRPr kumimoji="0" lang="en-US" altLang="zh-CN" sz="240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5219700" y="2874489"/>
            <a:ext cx="215582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2000" b="1" smtClean="0">
                <a:solidFill>
                  <a:srgbClr val="EA5514"/>
                </a:solidFill>
              </a:rPr>
              <a:t>就餐：美味</a:t>
            </a:r>
            <a:r>
              <a:rPr kumimoji="0" lang="zh-CN" altLang="en-US" sz="2000" b="1" dirty="0" smtClean="0">
                <a:solidFill>
                  <a:srgbClr val="EA5514"/>
                </a:solidFill>
              </a:rPr>
              <a:t>农家饭</a:t>
            </a:r>
            <a:endParaRPr kumimoji="0" lang="zh-CN" altLang="en-US" sz="2000" b="1" dirty="0">
              <a:solidFill>
                <a:srgbClr val="EA5514"/>
              </a:solidFill>
            </a:endParaRPr>
          </a:p>
        </p:txBody>
      </p:sp>
      <p:sp>
        <p:nvSpPr>
          <p:cNvPr id="51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2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56" name="心形 55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Oval 14"/>
          <p:cNvSpPr>
            <a:spLocks noChangeArrowheads="1"/>
          </p:cNvSpPr>
          <p:nvPr/>
        </p:nvSpPr>
        <p:spPr bwMode="auto">
          <a:xfrm>
            <a:off x="4456113" y="3418408"/>
            <a:ext cx="520700" cy="520700"/>
          </a:xfrm>
          <a:prstGeom prst="ellipse">
            <a:avLst/>
          </a:pr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8" name="Rectangle 39"/>
          <p:cNvSpPr>
            <a:spLocks noChangeArrowheads="1"/>
          </p:cNvSpPr>
          <p:nvPr/>
        </p:nvSpPr>
        <p:spPr bwMode="auto">
          <a:xfrm>
            <a:off x="4456113" y="3504133"/>
            <a:ext cx="520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 dirty="0" smtClean="0">
                <a:solidFill>
                  <a:srgbClr val="FCFBF7"/>
                </a:solidFill>
                <a:latin typeface="Impact" panose="020B0806030902050204" pitchFamily="34" charset="0"/>
              </a:rPr>
              <a:t>05</a:t>
            </a:r>
            <a:endParaRPr kumimoji="0" lang="en-US" altLang="zh-CN" sz="2400" dirty="0">
              <a:solidFill>
                <a:srgbClr val="FCFBF7"/>
              </a:solidFill>
              <a:latin typeface="Impact" panose="020B0806030902050204" pitchFamily="34" charset="0"/>
            </a:endParaRPr>
          </a:p>
        </p:txBody>
      </p:sp>
      <p:sp>
        <p:nvSpPr>
          <p:cNvPr id="60" name="Rectangle 39"/>
          <p:cNvSpPr>
            <a:spLocks noChangeArrowheads="1"/>
          </p:cNvSpPr>
          <p:nvPr/>
        </p:nvSpPr>
        <p:spPr bwMode="auto">
          <a:xfrm>
            <a:off x="5219700" y="3478733"/>
            <a:ext cx="28527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2000" b="1" dirty="0" smtClean="0">
                <a:solidFill>
                  <a:schemeClr val="accent6">
                    <a:lumMod val="75000"/>
                  </a:schemeClr>
                </a:solidFill>
              </a:rPr>
              <a:t>住宿：特色民宿</a:t>
            </a:r>
            <a:r>
              <a:rPr kumimoji="0" lang="en-US" altLang="zh-CN" sz="20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kumimoji="0" lang="zh-CN" altLang="en-US" sz="2000" b="1" dirty="0" smtClean="0">
                <a:solidFill>
                  <a:schemeClr val="accent6">
                    <a:lumMod val="75000"/>
                  </a:schemeClr>
                </a:solidFill>
              </a:rPr>
              <a:t>农家院</a:t>
            </a:r>
            <a:endParaRPr kumimoji="0" lang="zh-CN" alt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1" name="Oval 14"/>
          <p:cNvSpPr>
            <a:spLocks noChangeArrowheads="1"/>
          </p:cNvSpPr>
          <p:nvPr/>
        </p:nvSpPr>
        <p:spPr bwMode="auto">
          <a:xfrm>
            <a:off x="4439585" y="4043363"/>
            <a:ext cx="520700" cy="520700"/>
          </a:xfrm>
          <a:prstGeom prst="ellipse">
            <a:avLst/>
          </a:prstGeom>
          <a:noFill/>
          <a:ln w="9525">
            <a:solidFill>
              <a:srgbClr val="EA5514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2" name="Rectangle 39"/>
          <p:cNvSpPr>
            <a:spLocks noChangeArrowheads="1"/>
          </p:cNvSpPr>
          <p:nvPr/>
        </p:nvSpPr>
        <p:spPr bwMode="auto">
          <a:xfrm>
            <a:off x="4439585" y="4129088"/>
            <a:ext cx="520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 dirty="0" smtClean="0">
                <a:solidFill>
                  <a:srgbClr val="EA5514"/>
                </a:solidFill>
                <a:latin typeface="Impact" panose="020B0806030902050204" pitchFamily="34" charset="0"/>
              </a:rPr>
              <a:t>06</a:t>
            </a:r>
            <a:endParaRPr kumimoji="0" lang="en-US" altLang="zh-CN" sz="2400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63" name="Rectangle 39"/>
          <p:cNvSpPr>
            <a:spLocks noChangeArrowheads="1"/>
          </p:cNvSpPr>
          <p:nvPr/>
        </p:nvSpPr>
        <p:spPr bwMode="auto">
          <a:xfrm>
            <a:off x="5203172" y="4103688"/>
            <a:ext cx="25371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2000" b="1" dirty="0" smtClean="0">
                <a:solidFill>
                  <a:srgbClr val="EA5514"/>
                </a:solidFill>
              </a:rPr>
              <a:t>其它服务及温馨提示</a:t>
            </a:r>
            <a:endParaRPr kumimoji="0" lang="zh-CN" altLang="en-US" sz="2000" b="1" dirty="0">
              <a:solidFill>
                <a:srgbClr val="EA5514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07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mph" presetSubtype="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14" dur="150" fill="hold"/>
                                        <p:tgtEl>
                                          <p:spTgt spid="3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6" presetClass="emph" presetSubtype="0" autoRev="1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Scale>
                                      <p:cBhvr>
                                        <p:cTn id="221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2" presetClass="entr" presetSubtype="2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33" presetID="53" presetClass="entr" presetSubtype="16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6" presetClass="emph" presetSubtype="0" autoRev="1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Scale>
                                      <p:cBhvr>
                                        <p:cTn id="239" dur="15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40" presetID="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53" presetClass="entr" presetSubtype="16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6" presetClass="emph" presetSubtype="0" autoRev="1" fill="hold" grpId="1" nodeType="withEffect">
                                  <p:stCondLst>
                                    <p:cond delay="4200"/>
                                  </p:stCondLst>
                                  <p:childTnLst>
                                    <p:animScale>
                                      <p:cBhvr>
                                        <p:cTn id="250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51" presetID="5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6" presetClass="emph" presetSubtype="0" autoRev="1" fill="hold" grpId="1" nodeType="withEffect">
                                  <p:stCondLst>
                                    <p:cond delay="4800"/>
                                  </p:stCondLst>
                                  <p:childTnLst>
                                    <p:animScale>
                                      <p:cBhvr>
                                        <p:cTn id="257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58" presetID="2" presetClass="entr" presetSubtype="2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2" presetID="53" presetClass="entr" presetSubtype="16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6" presetClass="emph" presetSubtype="0" autoRev="1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Scale>
                                      <p:cBhvr>
                                        <p:cTn id="268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9" presetID="53" presetClass="entr" presetSubtype="16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6" presetClass="emph" presetSubtype="0" autoRev="1" fill="hold" grpId="1" nodeType="withEffect">
                                  <p:stCondLst>
                                    <p:cond delay="6100"/>
                                  </p:stCondLst>
                                  <p:childTnLst>
                                    <p:animScale>
                                      <p:cBhvr>
                                        <p:cTn id="275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76" presetID="2" presetClass="entr" presetSubtype="2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86" dur="150" fill="hold"/>
                                        <p:tgtEl>
                                          <p:spTgt spid="5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8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1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93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8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00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0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5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07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08" presetID="53" presetClass="entr" presetSubtype="16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0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6" presetClass="emph" presetSubtype="0" autoRev="1" fill="hold" grpId="1" nodeType="withEffect">
                                  <p:stCondLst>
                                    <p:cond delay="4200"/>
                                  </p:stCondLst>
                                  <p:childTnLst>
                                    <p:animScale>
                                      <p:cBhvr>
                                        <p:cTn id="314" dur="150" fill="hold"/>
                                        <p:tgtEl>
                                          <p:spTgt spid="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15" presetID="5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6" presetClass="emph" presetSubtype="0" autoRev="1" fill="hold" grpId="1" nodeType="withEffect">
                                  <p:stCondLst>
                                    <p:cond delay="4800"/>
                                  </p:stCondLst>
                                  <p:childTnLst>
                                    <p:animScale>
                                      <p:cBhvr>
                                        <p:cTn id="321" dur="150" fill="hold"/>
                                        <p:tgtEl>
                                          <p:spTgt spid="5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22" presetID="2" presetClass="entr" presetSubtype="2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6" presetID="53" presetClass="entr" presetSubtype="16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8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0" dur="3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6" presetClass="emph" presetSubtype="0" autoRev="1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Scale>
                                      <p:cBhvr>
                                        <p:cTn id="332" dur="150" fill="hold"/>
                                        <p:tgtEl>
                                          <p:spTgt spid="6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3" presetID="53" presetClass="entr" presetSubtype="16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7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6" presetClass="emph" presetSubtype="0" autoRev="1" fill="hold" grpId="1" nodeType="withEffect">
                                  <p:stCondLst>
                                    <p:cond delay="6100"/>
                                  </p:stCondLst>
                                  <p:childTnLst>
                                    <p:animScale>
                                      <p:cBhvr>
                                        <p:cTn id="339" dur="150" fill="hold"/>
                                        <p:tgtEl>
                                          <p:spTgt spid="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40" presetID="2" presetClass="entr" presetSubtype="2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 animBg="1"/>
      <p:bldP spid="36" grpId="1" animBg="1"/>
      <p:bldP spid="40" grpId="0"/>
      <p:bldP spid="40" grpId="1"/>
      <p:bldP spid="41" grpId="0"/>
      <p:bldP spid="42" grpId="0" animBg="1"/>
      <p:bldP spid="42" grpId="1" animBg="1"/>
      <p:bldP spid="43" grpId="0"/>
      <p:bldP spid="43" grpId="1"/>
      <p:bldP spid="44" grpId="0"/>
      <p:bldP spid="45" grpId="0" animBg="1"/>
      <p:bldP spid="45" grpId="1" animBg="1"/>
      <p:bldP spid="46" grpId="0"/>
      <p:bldP spid="46" grpId="1"/>
      <p:bldP spid="47" grpId="0"/>
      <p:bldP spid="48" grpId="0" animBg="1"/>
      <p:bldP spid="48" grpId="1" animBg="1"/>
      <p:bldP spid="49" grpId="0"/>
      <p:bldP spid="49" grpId="1"/>
      <p:bldP spid="50" grpId="0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7" grpId="0" animBg="1"/>
      <p:bldP spid="57" grpId="1" animBg="1"/>
      <p:bldP spid="58" grpId="0"/>
      <p:bldP spid="58" grpId="1"/>
      <p:bldP spid="60" grpId="0"/>
      <p:bldP spid="61" grpId="0" animBg="1"/>
      <p:bldP spid="61" grpId="1" animBg="1"/>
      <p:bldP spid="62" grpId="0"/>
      <p:bldP spid="62" grpId="1"/>
      <p:bldP spid="6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0">
              <a:latin typeface="Arial" panose="020B060402020209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505325" y="2246313"/>
            <a:ext cx="27781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关于有山家园</a:t>
            </a:r>
            <a:endParaRPr kumimoji="0" lang="en-US" altLang="zh-CN" sz="3200" b="1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2" name="Rectangle 28"/>
          <p:cNvSpPr>
            <a:spLocks noChangeArrowheads="1"/>
          </p:cNvSpPr>
          <p:nvPr/>
        </p:nvSpPr>
        <p:spPr bwMode="auto">
          <a:xfrm>
            <a:off x="5618163" y="2425700"/>
            <a:ext cx="10747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Management 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13" name="Rectangle 29"/>
          <p:cNvSpPr>
            <a:spLocks noChangeArrowheads="1"/>
          </p:cNvSpPr>
          <p:nvPr/>
        </p:nvSpPr>
        <p:spPr bwMode="auto">
          <a:xfrm>
            <a:off x="4181475" y="2425700"/>
            <a:ext cx="7826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Message 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14" name="Rectangle 30"/>
          <p:cNvSpPr>
            <a:spLocks noChangeArrowheads="1"/>
          </p:cNvSpPr>
          <p:nvPr/>
        </p:nvSpPr>
        <p:spPr bwMode="auto">
          <a:xfrm>
            <a:off x="2582863" y="2425700"/>
            <a:ext cx="7477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Creative 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15" name="Rectangle 31"/>
          <p:cNvSpPr>
            <a:spLocks noChangeArrowheads="1"/>
          </p:cNvSpPr>
          <p:nvPr/>
        </p:nvSpPr>
        <p:spPr bwMode="auto">
          <a:xfrm>
            <a:off x="906463" y="2425700"/>
            <a:ext cx="8493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Marketing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16" name="Rectangle 32"/>
          <p:cNvSpPr>
            <a:spLocks noChangeArrowheads="1"/>
          </p:cNvSpPr>
          <p:nvPr/>
        </p:nvSpPr>
        <p:spPr bwMode="auto">
          <a:xfrm>
            <a:off x="611188" y="2765425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16417" name="Rectangle 33"/>
          <p:cNvSpPr>
            <a:spLocks noChangeArrowheads="1"/>
          </p:cNvSpPr>
          <p:nvPr/>
        </p:nvSpPr>
        <p:spPr bwMode="auto">
          <a:xfrm>
            <a:off x="2236788" y="2765425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16418" name="Rectangle 34"/>
          <p:cNvSpPr>
            <a:spLocks noChangeArrowheads="1"/>
          </p:cNvSpPr>
          <p:nvPr/>
        </p:nvSpPr>
        <p:spPr bwMode="auto">
          <a:xfrm>
            <a:off x="3852863" y="2765425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 dirty="0">
                <a:solidFill>
                  <a:schemeClr val="bg1"/>
                </a:solidFill>
              </a:rPr>
              <a:t>.</a:t>
            </a:r>
            <a:endParaRPr kumimoji="0"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16419" name="Rectangle 35"/>
          <p:cNvSpPr>
            <a:spLocks noChangeArrowheads="1"/>
          </p:cNvSpPr>
          <p:nvPr/>
        </p:nvSpPr>
        <p:spPr bwMode="auto">
          <a:xfrm>
            <a:off x="5435600" y="2765425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16420" name="Rectangle 36"/>
          <p:cNvSpPr>
            <a:spLocks noChangeArrowheads="1"/>
          </p:cNvSpPr>
          <p:nvPr/>
        </p:nvSpPr>
        <p:spPr bwMode="auto">
          <a:xfrm>
            <a:off x="7453313" y="2425700"/>
            <a:ext cx="6016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Target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21" name="Rectangle 37"/>
          <p:cNvSpPr>
            <a:spLocks noChangeArrowheads="1"/>
          </p:cNvSpPr>
          <p:nvPr/>
        </p:nvSpPr>
        <p:spPr bwMode="auto">
          <a:xfrm>
            <a:off x="7032625" y="2765425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16422" name="Line 38"/>
          <p:cNvSpPr>
            <a:spLocks noChangeShapeType="1"/>
          </p:cNvSpPr>
          <p:nvPr/>
        </p:nvSpPr>
        <p:spPr bwMode="auto">
          <a:xfrm>
            <a:off x="2138363" y="183515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23" name="Line 39"/>
          <p:cNvSpPr>
            <a:spLocks noChangeShapeType="1"/>
          </p:cNvSpPr>
          <p:nvPr/>
        </p:nvSpPr>
        <p:spPr bwMode="auto">
          <a:xfrm>
            <a:off x="3767138" y="183515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24" name="Line 40"/>
          <p:cNvSpPr>
            <a:spLocks noChangeShapeType="1"/>
          </p:cNvSpPr>
          <p:nvPr/>
        </p:nvSpPr>
        <p:spPr bwMode="auto">
          <a:xfrm>
            <a:off x="5364163" y="183515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25" name="Line 41"/>
          <p:cNvSpPr>
            <a:spLocks noChangeShapeType="1"/>
          </p:cNvSpPr>
          <p:nvPr/>
        </p:nvSpPr>
        <p:spPr bwMode="auto">
          <a:xfrm>
            <a:off x="6954838" y="183515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4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5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 dirty="0">
              <a:latin typeface="方正正黑简体"/>
            </a:endParaRP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>
              <a:latin typeface="Arial" panose="020B0604020202090204" pitchFamily="34" charset="0"/>
            </a:endParaRPr>
          </a:p>
        </p:txBody>
      </p:sp>
      <p:sp>
        <p:nvSpPr>
          <p:cNvPr id="48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b="1" dirty="0" smtClean="0">
                <a:solidFill>
                  <a:schemeClr val="accent6">
                    <a:lumMod val="75000"/>
                  </a:schemeClr>
                </a:solidFill>
                <a:latin typeface="方正正黑简体"/>
                <a:ea typeface="+mn-ea"/>
              </a:rPr>
              <a:t>关于有山家园</a:t>
            </a:r>
            <a:endParaRPr kumimoji="0" lang="en-US" altLang="zh-CN" b="1" dirty="0">
              <a:solidFill>
                <a:schemeClr val="accent6">
                  <a:lumMod val="75000"/>
                </a:schemeClr>
              </a:solidFill>
              <a:latin typeface="方正正黑简体"/>
              <a:ea typeface="+mn-e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406" y="1070758"/>
            <a:ext cx="835998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500" dirty="0" smtClean="0"/>
              <a:t>★有山家园是注册商标，</a:t>
            </a:r>
            <a:r>
              <a:rPr lang="zh-CN" altLang="en-US" sz="1500" b="1" dirty="0" smtClean="0">
                <a:solidFill>
                  <a:srgbClr val="EA5514"/>
                </a:solidFill>
              </a:rPr>
              <a:t>十渡特色民宿</a:t>
            </a:r>
            <a:r>
              <a:rPr lang="en-US" altLang="zh-CN" sz="1500" b="1" dirty="0" smtClean="0">
                <a:solidFill>
                  <a:srgbClr val="EA5514"/>
                </a:solidFill>
              </a:rPr>
              <a:t>.</a:t>
            </a:r>
            <a:r>
              <a:rPr lang="zh-CN" altLang="en-US" sz="1500" b="1" dirty="0" smtClean="0">
                <a:solidFill>
                  <a:srgbClr val="EA5514"/>
                </a:solidFill>
              </a:rPr>
              <a:t>品牌农家院</a:t>
            </a:r>
            <a:r>
              <a:rPr lang="zh-CN" altLang="en-US" sz="1500" dirty="0" smtClean="0"/>
              <a:t>，位于十渡风景区第</a:t>
            </a:r>
            <a:r>
              <a:rPr lang="en-US" altLang="zh-CN" sz="1500" dirty="0" smtClean="0"/>
              <a:t>17</a:t>
            </a:r>
            <a:r>
              <a:rPr lang="zh-CN" altLang="en-US" sz="1500" dirty="0" smtClean="0"/>
              <a:t>渡，</a:t>
            </a:r>
            <a:endParaRPr lang="en-US" altLang="zh-CN" sz="15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500" dirty="0" smtClean="0"/>
              <a:t>成立于</a:t>
            </a:r>
            <a:r>
              <a:rPr lang="en-US" altLang="zh-CN" sz="1500" dirty="0" smtClean="0"/>
              <a:t>2006</a:t>
            </a:r>
            <a:r>
              <a:rPr lang="zh-CN" altLang="en-US" sz="1500" dirty="0" smtClean="0"/>
              <a:t>年，是一家集吃住玩于一体的综合性农家乐；</a:t>
            </a:r>
            <a:endParaRPr lang="en-US" altLang="zh-CN" sz="15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500" dirty="0" smtClean="0"/>
              <a:t>★有山家园可同时接待</a:t>
            </a:r>
            <a:r>
              <a:rPr lang="en-US" altLang="zh-CN" sz="1500" dirty="0" smtClean="0"/>
              <a:t>300</a:t>
            </a:r>
            <a:r>
              <a:rPr lang="zh-CN" altLang="en-US" sz="1500" dirty="0" smtClean="0"/>
              <a:t>人入住，</a:t>
            </a:r>
            <a:r>
              <a:rPr lang="en-US" altLang="zh-CN" sz="1500" dirty="0" smtClean="0"/>
              <a:t>300</a:t>
            </a:r>
            <a:r>
              <a:rPr lang="zh-CN" altLang="en-US" sz="1500" dirty="0" smtClean="0"/>
              <a:t>人同时就餐；</a:t>
            </a:r>
            <a:endParaRPr lang="zh-CN" altLang="en-US" sz="15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500" dirty="0" smtClean="0"/>
              <a:t>★有山家园独资拥有独资旅行社，许可证号：</a:t>
            </a:r>
            <a:r>
              <a:rPr lang="en-US" altLang="zh-CN" sz="1500" dirty="0" smtClean="0"/>
              <a:t>L-BJ00950</a:t>
            </a:r>
            <a:r>
              <a:rPr lang="zh-CN" altLang="en-US" sz="1500" dirty="0" smtClean="0"/>
              <a:t>；</a:t>
            </a:r>
            <a:endParaRPr lang="en-US" altLang="zh-CN" sz="15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500" dirty="0" smtClean="0"/>
              <a:t>★有山家园年接待游客超</a:t>
            </a:r>
            <a:r>
              <a:rPr lang="en-US" altLang="zh-CN" sz="1500" dirty="0" smtClean="0"/>
              <a:t>2</a:t>
            </a:r>
            <a:r>
              <a:rPr lang="zh-CN" altLang="en-US" sz="1500" dirty="0" smtClean="0"/>
              <a:t>万人，是十渡</a:t>
            </a:r>
            <a:r>
              <a:rPr lang="en-US" altLang="zh-CN" sz="1500" dirty="0" smtClean="0"/>
              <a:t>-</a:t>
            </a:r>
            <a:r>
              <a:rPr lang="zh-CN" altLang="en-US" sz="1500" dirty="0" smtClean="0"/>
              <a:t>野三坡接待量超大的农家院；</a:t>
            </a:r>
            <a:endParaRPr lang="en-US" altLang="zh-CN" sz="15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500" dirty="0" smtClean="0"/>
              <a:t>★自有真人</a:t>
            </a:r>
            <a:r>
              <a:rPr lang="en-US" altLang="zh-CN" sz="1500" dirty="0" smtClean="0"/>
              <a:t>CS</a:t>
            </a:r>
            <a:r>
              <a:rPr lang="zh-CN" altLang="en-US" sz="1500" dirty="0" smtClean="0"/>
              <a:t>、团建，拒马河漂流和仙西山水洞寨就在家门口，距离十五渡东湖港仅</a:t>
            </a:r>
            <a:r>
              <a:rPr lang="en-US" altLang="zh-CN" sz="1500" dirty="0" smtClean="0"/>
              <a:t>5</a:t>
            </a:r>
            <a:r>
              <a:rPr lang="zh-CN" altLang="en-US" sz="1500" dirty="0" smtClean="0"/>
              <a:t>分钟车程！</a:t>
            </a:r>
            <a:endParaRPr lang="en-US" altLang="zh-CN" sz="1500" dirty="0" smtClean="0"/>
          </a:p>
          <a:p>
            <a:endParaRPr lang="zh-CN" altLang="en-US" dirty="0"/>
          </a:p>
        </p:txBody>
      </p:sp>
      <p:pic>
        <p:nvPicPr>
          <p:cNvPr id="32" name="Picture 4" descr="http://s1.lvjs.com.cn/uploads/pc/place2/2016-04-14/076b3881-e627-4d96-86c2-9228a207b276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035190" y="2713832"/>
            <a:ext cx="2965570" cy="1928826"/>
          </a:xfrm>
          <a:prstGeom prst="rect">
            <a:avLst/>
          </a:prstGeom>
          <a:noFill/>
        </p:spPr>
      </p:pic>
      <p:pic>
        <p:nvPicPr>
          <p:cNvPr id="33" name="Picture 8" descr="http://p1.so.qhmsg.com/t01d83cb0c3b4742a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2713832"/>
            <a:ext cx="3000364" cy="1927783"/>
          </a:xfrm>
          <a:prstGeom prst="rect">
            <a:avLst/>
          </a:prstGeom>
          <a:noFill/>
        </p:spPr>
      </p:pic>
      <p:sp>
        <p:nvSpPr>
          <p:cNvPr id="37" name="矩形 36"/>
          <p:cNvSpPr/>
          <p:nvPr/>
        </p:nvSpPr>
        <p:spPr>
          <a:xfrm>
            <a:off x="3786182" y="4714096"/>
            <a:ext cx="101181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醉美十渡</a:t>
            </a:r>
            <a:endParaRPr lang="zh-CN" altLang="en-US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8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35" name="心形 34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4" y="2713832"/>
            <a:ext cx="2676578" cy="193096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6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6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6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2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6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" presetClass="entr" presetSubtype="2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1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8" dur="150" fill="hold"/>
                                        <p:tgtEl>
                                          <p:spTgt spid="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5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22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2" grpId="0"/>
      <p:bldP spid="16413" grpId="0"/>
      <p:bldP spid="16414" grpId="0"/>
      <p:bldP spid="16415" grpId="0"/>
      <p:bldP spid="16416" grpId="0"/>
      <p:bldP spid="16417" grpId="0"/>
      <p:bldP spid="16418" grpId="0"/>
      <p:bldP spid="16419" grpId="0"/>
      <p:bldP spid="16420" grpId="0"/>
      <p:bldP spid="16421" grpId="0"/>
      <p:bldP spid="16422" grpId="0" animBg="1"/>
      <p:bldP spid="16423" grpId="0" animBg="1"/>
      <p:bldP spid="16424" grpId="0" animBg="1"/>
      <p:bldP spid="16425" grpId="0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/>
      <p:bldP spid="47" grpId="1"/>
      <p:bldP spid="48" grpId="0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8" name="Rectangle 28"/>
          <p:cNvSpPr>
            <a:spLocks noChangeArrowheads="1"/>
          </p:cNvSpPr>
          <p:nvPr/>
        </p:nvSpPr>
        <p:spPr bwMode="auto">
          <a:xfrm>
            <a:off x="3000364" y="1142196"/>
            <a:ext cx="1371600" cy="1189037"/>
          </a:xfrm>
          <a:prstGeom prst="rect">
            <a:avLst/>
          </a:prstGeom>
          <a:solidFill>
            <a:srgbClr val="A9D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993" name="Rectangle 33"/>
          <p:cNvSpPr>
            <a:spLocks noChangeArrowheads="1"/>
          </p:cNvSpPr>
          <p:nvPr/>
        </p:nvSpPr>
        <p:spPr bwMode="auto">
          <a:xfrm>
            <a:off x="1046163" y="2149475"/>
            <a:ext cx="11525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3200" dirty="0" smtClean="0">
                <a:solidFill>
                  <a:srgbClr val="98D2E3"/>
                </a:solidFill>
              </a:rPr>
              <a:t>75%</a:t>
            </a:r>
            <a:endParaRPr kumimoji="0" lang="zh-CN" altLang="zh-CN" sz="3200" dirty="0">
              <a:solidFill>
                <a:srgbClr val="98D2E3"/>
              </a:solidFill>
            </a:endParaRPr>
          </a:p>
        </p:txBody>
      </p:sp>
      <p:sp>
        <p:nvSpPr>
          <p:cNvPr id="40997" name="Rectangle 37"/>
          <p:cNvSpPr>
            <a:spLocks noChangeArrowheads="1"/>
          </p:cNvSpPr>
          <p:nvPr/>
        </p:nvSpPr>
        <p:spPr bwMode="auto">
          <a:xfrm>
            <a:off x="7123884" y="2849569"/>
            <a:ext cx="18325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玻璃</a:t>
            </a:r>
            <a:r>
              <a:rPr kumimoji="0" lang="zh-CN" altLang="en-US" sz="1400" b="1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栈道    峡谷瀑布</a:t>
            </a:r>
            <a:endParaRPr kumimoji="0" lang="zh-CN" altLang="zh-CN" sz="1400" b="1" dirty="0">
              <a:solidFill>
                <a:srgbClr val="EA55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98" name="Rectangle 38"/>
          <p:cNvSpPr>
            <a:spLocks noChangeArrowheads="1"/>
          </p:cNvSpPr>
          <p:nvPr/>
        </p:nvSpPr>
        <p:spPr bwMode="auto">
          <a:xfrm>
            <a:off x="4839632" y="2856708"/>
            <a:ext cx="165942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漂流    </a:t>
            </a:r>
            <a:r>
              <a:rPr kumimoji="0" lang="en-US" altLang="zh-CN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CS</a:t>
            </a:r>
            <a:r>
              <a:rPr kumimoji="0" lang="zh-CN" altLang="en-US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团建</a:t>
            </a:r>
            <a:r>
              <a:rPr kumimoji="0" lang="en-US" altLang="zh-CN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kumimoji="0" lang="zh-CN" altLang="zh-CN" sz="1400" b="1" dirty="0">
              <a:solidFill>
                <a:srgbClr val="A9D2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99" name="Rectangle 39"/>
          <p:cNvSpPr>
            <a:spLocks noChangeArrowheads="1"/>
          </p:cNvSpPr>
          <p:nvPr/>
        </p:nvSpPr>
        <p:spPr bwMode="auto">
          <a:xfrm>
            <a:off x="2643174" y="2856708"/>
            <a:ext cx="108234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FBE2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美味农家饭</a:t>
            </a:r>
            <a:endParaRPr kumimoji="0" lang="zh-CN" altLang="zh-CN" sz="1400" b="1" dirty="0">
              <a:solidFill>
                <a:srgbClr val="FBE2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b="1" dirty="0" smtClean="0">
                <a:solidFill>
                  <a:schemeClr val="accent6">
                    <a:lumMod val="75000"/>
                  </a:schemeClr>
                </a:solidFill>
                <a:latin typeface="方正正黑简体"/>
                <a:ea typeface="+mn-ea"/>
              </a:rPr>
              <a:t>关于有山家园</a:t>
            </a:r>
            <a:endParaRPr kumimoji="0" lang="en-US" altLang="zh-CN" b="1" dirty="0">
              <a:solidFill>
                <a:schemeClr val="accent6">
                  <a:lumMod val="75000"/>
                </a:schemeClr>
              </a:solidFill>
              <a:latin typeface="方正正黑简体"/>
              <a:ea typeface="+mn-ea"/>
            </a:endParaRPr>
          </a:p>
        </p:txBody>
      </p:sp>
      <p:pic>
        <p:nvPicPr>
          <p:cNvPr id="25602" name="Picture 2" descr="https://img.xiumi.us/xmi/ua/14ECf/i/2e70aa4aa6c071916bf4e1b112caf916-sz_184210.jpg?x-oss-process=style/xm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42844" y="1142196"/>
            <a:ext cx="2143139" cy="1428760"/>
          </a:xfrm>
          <a:prstGeom prst="rect">
            <a:avLst/>
          </a:prstGeom>
          <a:noFill/>
        </p:spPr>
      </p:pic>
      <p:pic>
        <p:nvPicPr>
          <p:cNvPr id="25604" name="Picture 4" descr="https://img.xiumi.us/xmi/ua/14ECf/i/dfe0a56520abd6a1cc198e132cc65379-sz_150024.jpg?x-oss-process=style/x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285336"/>
            <a:ext cx="2143140" cy="1428760"/>
          </a:xfrm>
          <a:prstGeom prst="rect">
            <a:avLst/>
          </a:prstGeom>
          <a:noFill/>
        </p:spPr>
      </p:pic>
      <p:cxnSp>
        <p:nvCxnSpPr>
          <p:cNvPr id="35" name="直接箭头连接符 34"/>
          <p:cNvCxnSpPr>
            <a:stCxn id="25602" idx="2"/>
          </p:cNvCxnSpPr>
          <p:nvPr/>
        </p:nvCxnSpPr>
        <p:spPr>
          <a:xfrm rot="16200000" flipH="1">
            <a:off x="1178695" y="2606675"/>
            <a:ext cx="714380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00" name="Rectangle 40"/>
          <p:cNvSpPr>
            <a:spLocks noChangeArrowheads="1"/>
          </p:cNvSpPr>
          <p:nvPr/>
        </p:nvSpPr>
        <p:spPr bwMode="auto">
          <a:xfrm>
            <a:off x="428596" y="2856708"/>
            <a:ext cx="90281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98D2E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花式小院</a:t>
            </a:r>
            <a:endParaRPr kumimoji="0" lang="zh-CN" altLang="zh-CN" sz="1400" b="1" dirty="0">
              <a:solidFill>
                <a:srgbClr val="98D2E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5606" name="Picture 6" descr="https://img.xiumi.us/xmi/ua/14ECf/i/d6629cca992f8541d3bfbae93bc217c5-sz_103501.jpg?x-oss-process=style/x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1142196"/>
            <a:ext cx="2214578" cy="1428760"/>
          </a:xfrm>
          <a:prstGeom prst="rect">
            <a:avLst/>
          </a:prstGeom>
          <a:noFill/>
        </p:spPr>
      </p:pic>
      <p:pic>
        <p:nvPicPr>
          <p:cNvPr id="25608" name="Picture 8" descr="https://img.xiumi.us/xmi/ua/14ECf/i/b972afe3b45340870a92dc07b2c9163a-sz_84816.jpg?x-oss-process=image/resize,w_640/auto-orient,1/crop,x_0,y_11,w_500,h_3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3285336"/>
            <a:ext cx="2214578" cy="1413571"/>
          </a:xfrm>
          <a:prstGeom prst="rect">
            <a:avLst/>
          </a:prstGeom>
          <a:noFill/>
        </p:spPr>
      </p:pic>
      <p:cxnSp>
        <p:nvCxnSpPr>
          <p:cNvPr id="43" name="直接箭头连接符 42"/>
          <p:cNvCxnSpPr>
            <a:stCxn id="25606" idx="2"/>
          </p:cNvCxnSpPr>
          <p:nvPr/>
        </p:nvCxnSpPr>
        <p:spPr>
          <a:xfrm rot="16200000" flipH="1">
            <a:off x="3482569" y="2553098"/>
            <a:ext cx="714382" cy="7500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10" name="Picture 10" descr="https://img.xiumi.us/xmi/ua/14ECf/i/abf2c563dbfa709fe011e02d0ed4c97a-sz_82671.jpg?x-oss-process=style/x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30" y="1142196"/>
            <a:ext cx="2071671" cy="1428760"/>
          </a:xfrm>
          <a:prstGeom prst="rect">
            <a:avLst/>
          </a:prstGeom>
          <a:noFill/>
        </p:spPr>
      </p:pic>
      <p:cxnSp>
        <p:nvCxnSpPr>
          <p:cNvPr id="56" name="直接箭头连接符 55"/>
          <p:cNvCxnSpPr/>
          <p:nvPr/>
        </p:nvCxnSpPr>
        <p:spPr>
          <a:xfrm rot="16200000" flipH="1">
            <a:off x="5854671" y="2567742"/>
            <a:ext cx="685087" cy="7500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箭头连接符 58"/>
          <p:cNvCxnSpPr/>
          <p:nvPr/>
        </p:nvCxnSpPr>
        <p:spPr>
          <a:xfrm rot="16200000" flipH="1">
            <a:off x="7929586" y="2356642"/>
            <a:ext cx="928694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31" name="心形 30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231" y="3282999"/>
            <a:ext cx="2389661" cy="14274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403" y="1146371"/>
            <a:ext cx="2385489" cy="142458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330" y="3282999"/>
            <a:ext cx="2071671" cy="142749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750"/>
                                        <p:tgtEl>
                                          <p:spTgt spid="40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72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79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6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93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8" grpId="0" animBg="1"/>
      <p:bldP spid="40993" grpId="0"/>
      <p:bldP spid="40997" grpId="0"/>
      <p:bldP spid="40998" grpId="0"/>
      <p:bldP spid="40999" grpId="0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/>
      <p:bldP spid="49" grpId="1"/>
      <p:bldP spid="50" grpId="0"/>
      <p:bldP spid="41000" grpId="0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0">
              <a:latin typeface="Arial" panose="020B060402020209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505325" y="2246313"/>
            <a:ext cx="27781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保障和服务</a:t>
            </a:r>
            <a:endParaRPr kumimoji="0" lang="en-US" altLang="zh-CN" sz="3200" b="1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8" name="Rectangle 34"/>
          <p:cNvSpPr>
            <a:spLocks noChangeArrowheads="1"/>
          </p:cNvSpPr>
          <p:nvPr/>
        </p:nvSpPr>
        <p:spPr bwMode="auto">
          <a:xfrm>
            <a:off x="5527675" y="2387600"/>
            <a:ext cx="10747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Management 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39" name="Rectangle 35"/>
          <p:cNvSpPr>
            <a:spLocks noChangeArrowheads="1"/>
          </p:cNvSpPr>
          <p:nvPr/>
        </p:nvSpPr>
        <p:spPr bwMode="auto">
          <a:xfrm>
            <a:off x="3821113" y="2387600"/>
            <a:ext cx="7826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Message 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40" name="Rectangle 36"/>
          <p:cNvSpPr>
            <a:spLocks noChangeArrowheads="1"/>
          </p:cNvSpPr>
          <p:nvPr/>
        </p:nvSpPr>
        <p:spPr bwMode="auto">
          <a:xfrm>
            <a:off x="3492500" y="2813050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5345113" y="2813050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21542" name="Rectangle 38"/>
          <p:cNvSpPr>
            <a:spLocks noChangeArrowheads="1"/>
          </p:cNvSpPr>
          <p:nvPr/>
        </p:nvSpPr>
        <p:spPr bwMode="auto">
          <a:xfrm>
            <a:off x="7651750" y="2387600"/>
            <a:ext cx="6016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Target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43" name="Rectangle 39"/>
          <p:cNvSpPr>
            <a:spLocks noChangeArrowheads="1"/>
          </p:cNvSpPr>
          <p:nvPr/>
        </p:nvSpPr>
        <p:spPr bwMode="auto">
          <a:xfrm>
            <a:off x="7231063" y="2813050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21544" name="Line 40"/>
          <p:cNvSpPr>
            <a:spLocks noChangeShapeType="1"/>
          </p:cNvSpPr>
          <p:nvPr/>
        </p:nvSpPr>
        <p:spPr bwMode="auto">
          <a:xfrm>
            <a:off x="3629025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5" name="Line 41"/>
          <p:cNvSpPr>
            <a:spLocks noChangeShapeType="1"/>
          </p:cNvSpPr>
          <p:nvPr/>
        </p:nvSpPr>
        <p:spPr bwMode="auto">
          <a:xfrm>
            <a:off x="5472113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6" name="Line 42"/>
          <p:cNvSpPr>
            <a:spLocks noChangeShapeType="1"/>
          </p:cNvSpPr>
          <p:nvPr/>
        </p:nvSpPr>
        <p:spPr bwMode="auto">
          <a:xfrm>
            <a:off x="7354888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7" name="Rectangle 43"/>
          <p:cNvSpPr>
            <a:spLocks noChangeArrowheads="1"/>
          </p:cNvSpPr>
          <p:nvPr/>
        </p:nvSpPr>
        <p:spPr bwMode="auto">
          <a:xfrm>
            <a:off x="3492500" y="3684588"/>
            <a:ext cx="5256213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kumimoji="0"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21548" name="Line 44"/>
          <p:cNvSpPr>
            <a:spLocks noChangeShapeType="1"/>
          </p:cNvSpPr>
          <p:nvPr/>
        </p:nvSpPr>
        <p:spPr bwMode="auto">
          <a:xfrm>
            <a:off x="5145088" y="189230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9" name="Line 45"/>
          <p:cNvSpPr>
            <a:spLocks noChangeShapeType="1"/>
          </p:cNvSpPr>
          <p:nvPr/>
        </p:nvSpPr>
        <p:spPr bwMode="auto">
          <a:xfrm>
            <a:off x="7019925" y="189230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1" name="Rectangle 39"/>
          <p:cNvSpPr>
            <a:spLocks noChangeArrowheads="1"/>
          </p:cNvSpPr>
          <p:nvPr/>
        </p:nvSpPr>
        <p:spPr bwMode="auto">
          <a:xfrm>
            <a:off x="1071538" y="35637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方正正黑简体"/>
                <a:ea typeface="方正正黑简体"/>
              </a:rPr>
              <a:t>我们可为您提供的保障和服务</a:t>
            </a:r>
            <a:endParaRPr kumimoji="0" lang="en-US" altLang="zh-CN" sz="1600" b="1" dirty="0">
              <a:solidFill>
                <a:schemeClr val="accent6">
                  <a:lumMod val="75000"/>
                </a:schemeClr>
              </a:solidFill>
              <a:latin typeface="方正正黑简体"/>
              <a:ea typeface="方正正黑简体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1406" y="927882"/>
            <a:ext cx="8786874" cy="3445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■私人定制行程方案，签订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正规旅游协议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，白纸黑字明确服务和价格；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■团体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15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人以上赠送每人</a:t>
            </a:r>
            <a:r>
              <a:rPr lang="en-US" altLang="zh-CN" sz="1500" dirty="0" smtClean="0">
                <a:solidFill>
                  <a:srgbClr val="953735"/>
                </a:solidFill>
                <a:latin typeface="+mn-ea"/>
                <a:ea typeface="+mn-ea"/>
              </a:rPr>
              <a:t>24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万旅游意外险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咱家有旅行社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：北京温馨假日旅行社，旅游许可证号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 L-BJ00950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，已向国家旅行局足额上交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20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万旅游服务质量保证金，可先行赔付。注意：旅行社是咱家独资，不是那些烂了街的挂靠社；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代办租车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，全保险，全程陪同，价格公道，服务有保障；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■咱们家年接待游客超过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2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万人，是十渡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-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野三坡接待量超大的农家院。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  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因为</a:t>
            </a:r>
            <a:r>
              <a:rPr lang="zh-CN" altLang="en-US" sz="1500" b="1" dirty="0" smtClean="0">
                <a:solidFill>
                  <a:srgbClr val="FF0000"/>
                </a:solidFill>
                <a:latin typeface="+mn-ea"/>
                <a:ea typeface="+mn-ea"/>
              </a:rPr>
              <a:t>有实力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，所以拿到的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门票折扣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超好！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可开具正规发票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：餐费，旅游费，会议费，住宿费；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■多种收款方式：现金，微信，支付宝，支票，对公银行转帐，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POS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机刷卡。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20000"/>
              </a:lnSpc>
              <a:buFont typeface="Arial" panose="020B0604020202090204" pitchFamily="34" charset="0"/>
              <a:buNone/>
            </a:pPr>
            <a:endParaRPr lang="zh-CN" altLang="en-US" sz="1400" dirty="0">
              <a:solidFill>
                <a:srgbClr val="21596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/>
        </p:nvGrpSpPr>
        <p:grpSpPr bwMode="auto">
          <a:xfrm>
            <a:off x="6929454" y="3071022"/>
            <a:ext cx="1947862" cy="1946275"/>
            <a:chOff x="3573463" y="1865947"/>
            <a:chExt cx="1948655" cy="1946276"/>
          </a:xfrm>
        </p:grpSpPr>
        <p:sp>
          <p:nvSpPr>
            <p:cNvPr id="36" name="Freeform 21"/>
            <p:cNvSpPr/>
            <p:nvPr/>
          </p:nvSpPr>
          <p:spPr bwMode="auto">
            <a:xfrm>
              <a:off x="3573463" y="1865947"/>
              <a:ext cx="975122" cy="973137"/>
            </a:xfrm>
            <a:custGeom>
              <a:avLst/>
              <a:gdLst>
                <a:gd name="T0" fmla="*/ 282 w 565"/>
                <a:gd name="T1" fmla="*/ 0 h 565"/>
                <a:gd name="T2" fmla="*/ 0 w 565"/>
                <a:gd name="T3" fmla="*/ 0 h 565"/>
                <a:gd name="T4" fmla="*/ 0 w 565"/>
                <a:gd name="T5" fmla="*/ 283 h 565"/>
                <a:gd name="T6" fmla="*/ 282 w 565"/>
                <a:gd name="T7" fmla="*/ 565 h 565"/>
                <a:gd name="T8" fmla="*/ 565 w 565"/>
                <a:gd name="T9" fmla="*/ 565 h 565"/>
                <a:gd name="T10" fmla="*/ 565 w 565"/>
                <a:gd name="T11" fmla="*/ 283 h 565"/>
                <a:gd name="T12" fmla="*/ 282 w 565"/>
                <a:gd name="T13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6" y="565"/>
                    <a:pt x="282" y="565"/>
                  </a:cubicBez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8" y="0"/>
                    <a:pt x="282" y="0"/>
                  </a:cubicBezTo>
                  <a:close/>
                </a:path>
              </a:pathLst>
            </a:custGeom>
            <a:solidFill>
              <a:srgbClr val="A9D25A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37" name="Freeform 21"/>
            <p:cNvSpPr/>
            <p:nvPr/>
          </p:nvSpPr>
          <p:spPr bwMode="auto">
            <a:xfrm>
              <a:off x="4546996" y="2839084"/>
              <a:ext cx="975122" cy="973139"/>
            </a:xfrm>
            <a:custGeom>
              <a:avLst/>
              <a:gdLst>
                <a:gd name="T0" fmla="*/ 282 w 565"/>
                <a:gd name="T1" fmla="*/ 0 h 565"/>
                <a:gd name="T2" fmla="*/ 0 w 565"/>
                <a:gd name="T3" fmla="*/ 0 h 565"/>
                <a:gd name="T4" fmla="*/ 0 w 565"/>
                <a:gd name="T5" fmla="*/ 283 h 565"/>
                <a:gd name="T6" fmla="*/ 282 w 565"/>
                <a:gd name="T7" fmla="*/ 565 h 565"/>
                <a:gd name="T8" fmla="*/ 565 w 565"/>
                <a:gd name="T9" fmla="*/ 565 h 565"/>
                <a:gd name="T10" fmla="*/ 565 w 565"/>
                <a:gd name="T11" fmla="*/ 283 h 565"/>
                <a:gd name="T12" fmla="*/ 282 w 565"/>
                <a:gd name="T13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6" y="565"/>
                    <a:pt x="282" y="565"/>
                  </a:cubicBez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8" y="0"/>
                    <a:pt x="282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38" name="组合 37"/>
          <p:cNvGrpSpPr/>
          <p:nvPr/>
        </p:nvGrpSpPr>
        <p:grpSpPr bwMode="auto">
          <a:xfrm>
            <a:off x="6929454" y="3071022"/>
            <a:ext cx="1946275" cy="1946275"/>
            <a:chOff x="3613721" y="1905634"/>
            <a:chExt cx="1945704" cy="1946276"/>
          </a:xfrm>
        </p:grpSpPr>
        <p:sp>
          <p:nvSpPr>
            <p:cNvPr id="39" name="Freeform 24"/>
            <p:cNvSpPr/>
            <p:nvPr/>
          </p:nvSpPr>
          <p:spPr bwMode="auto">
            <a:xfrm>
              <a:off x="4586288" y="2878772"/>
              <a:ext cx="973137" cy="973138"/>
            </a:xfrm>
            <a:custGeom>
              <a:avLst/>
              <a:gdLst>
                <a:gd name="T0" fmla="*/ 487430 w 565"/>
                <a:gd name="T1" fmla="*/ 973138 h 565"/>
                <a:gd name="T2" fmla="*/ 973137 w 565"/>
                <a:gd name="T3" fmla="*/ 973138 h 565"/>
                <a:gd name="T4" fmla="*/ 973137 w 565"/>
                <a:gd name="T5" fmla="*/ 487430 h 565"/>
                <a:gd name="T6" fmla="*/ 487430 w 565"/>
                <a:gd name="T7" fmla="*/ 0 h 565"/>
                <a:gd name="T8" fmla="*/ 0 w 565"/>
                <a:gd name="T9" fmla="*/ 0 h 565"/>
                <a:gd name="T10" fmla="*/ 0 w 565"/>
                <a:gd name="T11" fmla="*/ 487430 h 565"/>
                <a:gd name="T12" fmla="*/ 487430 w 565"/>
                <a:gd name="T13" fmla="*/ 973138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565"/>
                  </a:move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9" y="0"/>
                    <a:pt x="2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7" y="565"/>
                    <a:pt x="283" y="565"/>
                  </a:cubicBezTo>
                  <a:close/>
                </a:path>
              </a:pathLst>
            </a:custGeom>
            <a:solidFill>
              <a:srgbClr val="FBE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Freeform 24"/>
            <p:cNvSpPr/>
            <p:nvPr/>
          </p:nvSpPr>
          <p:spPr bwMode="auto">
            <a:xfrm>
              <a:off x="3613721" y="1905634"/>
              <a:ext cx="973137" cy="973138"/>
            </a:xfrm>
            <a:custGeom>
              <a:avLst/>
              <a:gdLst>
                <a:gd name="T0" fmla="*/ 487430 w 565"/>
                <a:gd name="T1" fmla="*/ 973138 h 565"/>
                <a:gd name="T2" fmla="*/ 973137 w 565"/>
                <a:gd name="T3" fmla="*/ 973138 h 565"/>
                <a:gd name="T4" fmla="*/ 973137 w 565"/>
                <a:gd name="T5" fmla="*/ 487430 h 565"/>
                <a:gd name="T6" fmla="*/ 487430 w 565"/>
                <a:gd name="T7" fmla="*/ 0 h 565"/>
                <a:gd name="T8" fmla="*/ 0 w 565"/>
                <a:gd name="T9" fmla="*/ 0 h 565"/>
                <a:gd name="T10" fmla="*/ 0 w 565"/>
                <a:gd name="T11" fmla="*/ 487430 h 565"/>
                <a:gd name="T12" fmla="*/ 487430 w 565"/>
                <a:gd name="T13" fmla="*/ 973138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565"/>
                  </a:move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9" y="0"/>
                    <a:pt x="2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7" y="565"/>
                    <a:pt x="283" y="565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 bwMode="auto">
          <a:xfrm>
            <a:off x="6929454" y="3071022"/>
            <a:ext cx="1944687" cy="1946275"/>
            <a:chOff x="3614862" y="1865947"/>
            <a:chExt cx="1944563" cy="1946276"/>
          </a:xfrm>
        </p:grpSpPr>
        <p:sp>
          <p:nvSpPr>
            <p:cNvPr id="42" name="Freeform 22"/>
            <p:cNvSpPr/>
            <p:nvPr/>
          </p:nvSpPr>
          <p:spPr bwMode="auto">
            <a:xfrm>
              <a:off x="4586288" y="1865947"/>
              <a:ext cx="973137" cy="973138"/>
            </a:xfrm>
            <a:custGeom>
              <a:avLst/>
              <a:gdLst>
                <a:gd name="T0" fmla="*/ 487430 w 565"/>
                <a:gd name="T1" fmla="*/ 0 h 565"/>
                <a:gd name="T2" fmla="*/ 973137 w 565"/>
                <a:gd name="T3" fmla="*/ 0 h 565"/>
                <a:gd name="T4" fmla="*/ 973137 w 565"/>
                <a:gd name="T5" fmla="*/ 487430 h 565"/>
                <a:gd name="T6" fmla="*/ 487430 w 565"/>
                <a:gd name="T7" fmla="*/ 973138 h 565"/>
                <a:gd name="T8" fmla="*/ 0 w 565"/>
                <a:gd name="T9" fmla="*/ 973138 h 565"/>
                <a:gd name="T10" fmla="*/ 0 w 565"/>
                <a:gd name="T11" fmla="*/ 487430 h 565"/>
                <a:gd name="T12" fmla="*/ 487430 w 565"/>
                <a:gd name="T13" fmla="*/ 0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0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9" y="565"/>
                    <a:pt x="283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lose/>
                </a:path>
              </a:pathLst>
            </a:cu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22"/>
            <p:cNvSpPr/>
            <p:nvPr/>
          </p:nvSpPr>
          <p:spPr bwMode="auto">
            <a:xfrm>
              <a:off x="3614862" y="2839085"/>
              <a:ext cx="973137" cy="973138"/>
            </a:xfrm>
            <a:custGeom>
              <a:avLst/>
              <a:gdLst>
                <a:gd name="T0" fmla="*/ 487430 w 565"/>
                <a:gd name="T1" fmla="*/ 0 h 565"/>
                <a:gd name="T2" fmla="*/ 973137 w 565"/>
                <a:gd name="T3" fmla="*/ 0 h 565"/>
                <a:gd name="T4" fmla="*/ 973137 w 565"/>
                <a:gd name="T5" fmla="*/ 487430 h 565"/>
                <a:gd name="T6" fmla="*/ 487430 w 565"/>
                <a:gd name="T7" fmla="*/ 973138 h 565"/>
                <a:gd name="T8" fmla="*/ 0 w 565"/>
                <a:gd name="T9" fmla="*/ 973138 h 565"/>
                <a:gd name="T10" fmla="*/ 0 w 565"/>
                <a:gd name="T11" fmla="*/ 487430 h 565"/>
                <a:gd name="T12" fmla="*/ 487430 w 565"/>
                <a:gd name="T13" fmla="*/ 0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0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9" y="565"/>
                    <a:pt x="283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 bwMode="auto">
          <a:xfrm>
            <a:off x="6929454" y="3071022"/>
            <a:ext cx="1949450" cy="1946275"/>
            <a:chOff x="3573463" y="1905634"/>
            <a:chExt cx="1949450" cy="1946276"/>
          </a:xfrm>
        </p:grpSpPr>
        <p:sp>
          <p:nvSpPr>
            <p:cNvPr id="45" name="Freeform 23"/>
            <p:cNvSpPr/>
            <p:nvPr/>
          </p:nvSpPr>
          <p:spPr bwMode="auto">
            <a:xfrm>
              <a:off x="3573463" y="2878773"/>
              <a:ext cx="974725" cy="973137"/>
            </a:xfrm>
            <a:custGeom>
              <a:avLst/>
              <a:gdLst>
                <a:gd name="T0" fmla="*/ 282 w 565"/>
                <a:gd name="T1" fmla="*/ 565 h 565"/>
                <a:gd name="T2" fmla="*/ 0 w 565"/>
                <a:gd name="T3" fmla="*/ 565 h 565"/>
                <a:gd name="T4" fmla="*/ 0 w 565"/>
                <a:gd name="T5" fmla="*/ 283 h 565"/>
                <a:gd name="T6" fmla="*/ 282 w 565"/>
                <a:gd name="T7" fmla="*/ 0 h 565"/>
                <a:gd name="T8" fmla="*/ 565 w 565"/>
                <a:gd name="T9" fmla="*/ 0 h 565"/>
                <a:gd name="T10" fmla="*/ 565 w 565"/>
                <a:gd name="T11" fmla="*/ 283 h 565"/>
                <a:gd name="T12" fmla="*/ 282 w 565"/>
                <a:gd name="T13" fmla="*/ 565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565"/>
                  </a:move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6" y="0"/>
                    <a:pt x="282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8" y="565"/>
                    <a:pt x="282" y="565"/>
                  </a:cubicBezTo>
                  <a:close/>
                </a:path>
              </a:pathLst>
            </a:custGeom>
            <a:solidFill>
              <a:srgbClr val="98D2E3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52" name="Freeform 23"/>
            <p:cNvSpPr/>
            <p:nvPr/>
          </p:nvSpPr>
          <p:spPr bwMode="auto">
            <a:xfrm>
              <a:off x="4548188" y="1905634"/>
              <a:ext cx="974725" cy="973139"/>
            </a:xfrm>
            <a:custGeom>
              <a:avLst/>
              <a:gdLst>
                <a:gd name="T0" fmla="*/ 282 w 565"/>
                <a:gd name="T1" fmla="*/ 565 h 565"/>
                <a:gd name="T2" fmla="*/ 0 w 565"/>
                <a:gd name="T3" fmla="*/ 565 h 565"/>
                <a:gd name="T4" fmla="*/ 0 w 565"/>
                <a:gd name="T5" fmla="*/ 283 h 565"/>
                <a:gd name="T6" fmla="*/ 282 w 565"/>
                <a:gd name="T7" fmla="*/ 0 h 565"/>
                <a:gd name="T8" fmla="*/ 565 w 565"/>
                <a:gd name="T9" fmla="*/ 0 h 565"/>
                <a:gd name="T10" fmla="*/ 565 w 565"/>
                <a:gd name="T11" fmla="*/ 283 h 565"/>
                <a:gd name="T12" fmla="*/ 282 w 565"/>
                <a:gd name="T13" fmla="*/ 565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565"/>
                  </a:move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6" y="0"/>
                    <a:pt x="282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8" y="565"/>
                    <a:pt x="282" y="56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7143768" y="328533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有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215338" y="3285336"/>
            <a:ext cx="543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山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072330" y="428546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家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215338" y="435690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园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7" name="Oval 10"/>
          <p:cNvSpPr>
            <a:spLocks noChangeArrowheads="1"/>
          </p:cNvSpPr>
          <p:nvPr/>
        </p:nvSpPr>
        <p:spPr bwMode="auto">
          <a:xfrm>
            <a:off x="1000100" y="4142592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0" name="Oval 19"/>
          <p:cNvSpPr>
            <a:spLocks noChangeArrowheads="1"/>
          </p:cNvSpPr>
          <p:nvPr/>
        </p:nvSpPr>
        <p:spPr bwMode="auto">
          <a:xfrm>
            <a:off x="2428860" y="4571220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2" name="Oval 21"/>
          <p:cNvSpPr>
            <a:spLocks noChangeArrowheads="1"/>
          </p:cNvSpPr>
          <p:nvPr/>
        </p:nvSpPr>
        <p:spPr bwMode="auto">
          <a:xfrm>
            <a:off x="0" y="4071154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4" name="Oval 23"/>
          <p:cNvSpPr>
            <a:spLocks noChangeArrowheads="1"/>
          </p:cNvSpPr>
          <p:nvPr/>
        </p:nvSpPr>
        <p:spPr bwMode="auto">
          <a:xfrm>
            <a:off x="2643174" y="4627563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5" name="Oval 26"/>
          <p:cNvSpPr>
            <a:spLocks noChangeArrowheads="1"/>
          </p:cNvSpPr>
          <p:nvPr/>
        </p:nvSpPr>
        <p:spPr bwMode="auto">
          <a:xfrm>
            <a:off x="2928926" y="4428344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7" name="Oval 28"/>
          <p:cNvSpPr>
            <a:spLocks noChangeArrowheads="1"/>
          </p:cNvSpPr>
          <p:nvPr/>
        </p:nvSpPr>
        <p:spPr bwMode="auto">
          <a:xfrm>
            <a:off x="2143108" y="4714096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8" name="Oval 32"/>
          <p:cNvSpPr>
            <a:spLocks noChangeArrowheads="1"/>
          </p:cNvSpPr>
          <p:nvPr/>
        </p:nvSpPr>
        <p:spPr bwMode="auto">
          <a:xfrm>
            <a:off x="1785918" y="4285468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9" name="Oval 36"/>
          <p:cNvSpPr>
            <a:spLocks noChangeArrowheads="1"/>
          </p:cNvSpPr>
          <p:nvPr/>
        </p:nvSpPr>
        <p:spPr bwMode="auto">
          <a:xfrm>
            <a:off x="785786" y="4570413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6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7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8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9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80" name="心形 79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1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6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6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6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6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6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7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7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7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38" grpId="0"/>
      <p:bldP spid="21539" grpId="0"/>
      <p:bldP spid="21540" grpId="0"/>
      <p:bldP spid="21541" grpId="0"/>
      <p:bldP spid="21542" grpId="0"/>
      <p:bldP spid="21543" grpId="0"/>
      <p:bldP spid="21544" grpId="0" animBg="1"/>
      <p:bldP spid="21545" grpId="0" animBg="1"/>
      <p:bldP spid="21546" grpId="0" animBg="1"/>
      <p:bldP spid="21547" grpId="0"/>
      <p:bldP spid="21548" grpId="0" animBg="1"/>
      <p:bldP spid="21549" grpId="0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/>
      <p:bldP spid="50" grpId="1"/>
      <p:bldP spid="51" grpId="0"/>
      <p:bldP spid="57" grpId="0" animBg="1"/>
      <p:bldP spid="57" grpId="1" animBg="1"/>
      <p:bldP spid="60" grpId="0" animBg="1"/>
      <p:bldP spid="60" grpId="1" animBg="1"/>
      <p:bldP spid="62" grpId="0" animBg="1"/>
      <p:bldP spid="62" grpId="1" animBg="1"/>
      <p:bldP spid="64" grpId="0" animBg="1"/>
      <p:bldP spid="64" grpId="1" animBg="1"/>
      <p:bldP spid="65" grpId="0" animBg="1"/>
      <p:bldP spid="65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8" name="Rectangle 34"/>
          <p:cNvSpPr>
            <a:spLocks noChangeArrowheads="1"/>
          </p:cNvSpPr>
          <p:nvPr/>
        </p:nvSpPr>
        <p:spPr bwMode="auto">
          <a:xfrm>
            <a:off x="5527675" y="2387600"/>
            <a:ext cx="10747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Management 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39" name="Rectangle 35"/>
          <p:cNvSpPr>
            <a:spLocks noChangeArrowheads="1"/>
          </p:cNvSpPr>
          <p:nvPr/>
        </p:nvSpPr>
        <p:spPr bwMode="auto">
          <a:xfrm>
            <a:off x="3821113" y="2387600"/>
            <a:ext cx="7826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Message 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40" name="Rectangle 36"/>
          <p:cNvSpPr>
            <a:spLocks noChangeArrowheads="1"/>
          </p:cNvSpPr>
          <p:nvPr/>
        </p:nvSpPr>
        <p:spPr bwMode="auto">
          <a:xfrm>
            <a:off x="3492500" y="2813050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5345113" y="2813050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21542" name="Rectangle 38"/>
          <p:cNvSpPr>
            <a:spLocks noChangeArrowheads="1"/>
          </p:cNvSpPr>
          <p:nvPr/>
        </p:nvSpPr>
        <p:spPr bwMode="auto">
          <a:xfrm>
            <a:off x="7651750" y="2387600"/>
            <a:ext cx="6016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Target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43" name="Rectangle 39"/>
          <p:cNvSpPr>
            <a:spLocks noChangeArrowheads="1"/>
          </p:cNvSpPr>
          <p:nvPr/>
        </p:nvSpPr>
        <p:spPr bwMode="auto">
          <a:xfrm>
            <a:off x="7231063" y="2813050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21544" name="Line 40"/>
          <p:cNvSpPr>
            <a:spLocks noChangeShapeType="1"/>
          </p:cNvSpPr>
          <p:nvPr/>
        </p:nvSpPr>
        <p:spPr bwMode="auto">
          <a:xfrm>
            <a:off x="3629025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5" name="Line 41"/>
          <p:cNvSpPr>
            <a:spLocks noChangeShapeType="1"/>
          </p:cNvSpPr>
          <p:nvPr/>
        </p:nvSpPr>
        <p:spPr bwMode="auto">
          <a:xfrm>
            <a:off x="5472113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6" name="Line 42"/>
          <p:cNvSpPr>
            <a:spLocks noChangeShapeType="1"/>
          </p:cNvSpPr>
          <p:nvPr/>
        </p:nvSpPr>
        <p:spPr bwMode="auto">
          <a:xfrm>
            <a:off x="7354888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7" name="Rectangle 43"/>
          <p:cNvSpPr>
            <a:spLocks noChangeArrowheads="1"/>
          </p:cNvSpPr>
          <p:nvPr/>
        </p:nvSpPr>
        <p:spPr bwMode="auto">
          <a:xfrm>
            <a:off x="3492500" y="3684588"/>
            <a:ext cx="5256213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kumimoji="0"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21548" name="Line 44"/>
          <p:cNvSpPr>
            <a:spLocks noChangeShapeType="1"/>
          </p:cNvSpPr>
          <p:nvPr/>
        </p:nvSpPr>
        <p:spPr bwMode="auto">
          <a:xfrm>
            <a:off x="5145088" y="189230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9" name="Line 45"/>
          <p:cNvSpPr>
            <a:spLocks noChangeShapeType="1"/>
          </p:cNvSpPr>
          <p:nvPr/>
        </p:nvSpPr>
        <p:spPr bwMode="auto">
          <a:xfrm>
            <a:off x="7019925" y="189230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1" name="Rectangle 39"/>
          <p:cNvSpPr>
            <a:spLocks noChangeArrowheads="1"/>
          </p:cNvSpPr>
          <p:nvPr/>
        </p:nvSpPr>
        <p:spPr bwMode="auto">
          <a:xfrm>
            <a:off x="1071538" y="356378"/>
            <a:ext cx="35845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安全保障：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15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人以上送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24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万旅游险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14282" y="1070758"/>
            <a:ext cx="857256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/>
              <a:t>◆为什么能送？因为咱们有山家园注册了旅行社！</a:t>
            </a:r>
            <a:endParaRPr lang="en-US" altLang="zh-CN" sz="15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/>
              <a:t>◆旅游意外险和旅行社责任险哪个好？必须是旅游意外险好！责任险，只有在旅行社负有责任的时候才管用。当然，因为咱们家有旅行社，每年</a:t>
            </a:r>
            <a:r>
              <a:rPr lang="en-US" altLang="zh-CN" sz="1500" dirty="0" smtClean="0"/>
              <a:t>300</a:t>
            </a:r>
            <a:r>
              <a:rPr lang="zh-CN" altLang="en-US" sz="1500" dirty="0" smtClean="0"/>
              <a:t>万保额的责任险咱家也有；</a:t>
            </a:r>
            <a:endParaRPr lang="en-US" altLang="zh-CN" sz="15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/>
              <a:t>◆都保什么？时间：自您出发起至旅行结束到家；地点：旅行全程；范围：磕着，碰着全都管！</a:t>
            </a:r>
            <a:endParaRPr lang="en-US" altLang="zh-CN" sz="15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/>
              <a:t>◆办理旅游意外险都需要什么？姓名，身份证号即可。未成年人还需要</a:t>
            </a:r>
            <a:r>
              <a:rPr lang="en-US" altLang="zh-CN" sz="1500" dirty="0" smtClean="0"/>
              <a:t>TA</a:t>
            </a:r>
            <a:r>
              <a:rPr lang="zh-CN" altLang="en-US" sz="1500" dirty="0" smtClean="0"/>
              <a:t>父亲或者母亲的姓名，身份证号，手机号。如果用的不是身份证，另需提供出生年月日。</a:t>
            </a:r>
            <a:endParaRPr lang="en-US" altLang="zh-CN" sz="1500" dirty="0" smtClean="0"/>
          </a:p>
          <a:p>
            <a:pPr eaLnBrk="1" hangingPunct="1">
              <a:buFont typeface="Arial" panose="020B0604020202090204" pitchFamily="34" charset="0"/>
              <a:buNone/>
            </a:pPr>
            <a:endParaRPr lang="en-US" altLang="zh-CN" sz="15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500" dirty="0">
                <a:solidFill>
                  <a:srgbClr val="FF0000"/>
                </a:solidFill>
              </a:rPr>
              <a:t>关于旅游意外险的更多信息请咨询您的团建</a:t>
            </a:r>
            <a:r>
              <a:rPr lang="zh-CN" altLang="en-US" sz="1500" dirty="0" smtClean="0">
                <a:solidFill>
                  <a:srgbClr val="FF0000"/>
                </a:solidFill>
              </a:rPr>
              <a:t>管家</a:t>
            </a:r>
            <a:endParaRPr lang="zh-CN" altLang="en-US" sz="1400" dirty="0">
              <a:solidFill>
                <a:srgbClr val="21596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34"/>
          <p:cNvGrpSpPr/>
          <p:nvPr/>
        </p:nvGrpSpPr>
        <p:grpSpPr bwMode="auto">
          <a:xfrm>
            <a:off x="6929454" y="3071022"/>
            <a:ext cx="1947862" cy="1946275"/>
            <a:chOff x="3573463" y="1865947"/>
            <a:chExt cx="1948655" cy="1946276"/>
          </a:xfrm>
        </p:grpSpPr>
        <p:sp>
          <p:nvSpPr>
            <p:cNvPr id="36" name="Freeform 21"/>
            <p:cNvSpPr/>
            <p:nvPr/>
          </p:nvSpPr>
          <p:spPr bwMode="auto">
            <a:xfrm>
              <a:off x="3573463" y="1865947"/>
              <a:ext cx="975122" cy="973137"/>
            </a:xfrm>
            <a:custGeom>
              <a:avLst/>
              <a:gdLst>
                <a:gd name="T0" fmla="*/ 282 w 565"/>
                <a:gd name="T1" fmla="*/ 0 h 565"/>
                <a:gd name="T2" fmla="*/ 0 w 565"/>
                <a:gd name="T3" fmla="*/ 0 h 565"/>
                <a:gd name="T4" fmla="*/ 0 w 565"/>
                <a:gd name="T5" fmla="*/ 283 h 565"/>
                <a:gd name="T6" fmla="*/ 282 w 565"/>
                <a:gd name="T7" fmla="*/ 565 h 565"/>
                <a:gd name="T8" fmla="*/ 565 w 565"/>
                <a:gd name="T9" fmla="*/ 565 h 565"/>
                <a:gd name="T10" fmla="*/ 565 w 565"/>
                <a:gd name="T11" fmla="*/ 283 h 565"/>
                <a:gd name="T12" fmla="*/ 282 w 565"/>
                <a:gd name="T13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6" y="565"/>
                    <a:pt x="282" y="565"/>
                  </a:cubicBez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8" y="0"/>
                    <a:pt x="282" y="0"/>
                  </a:cubicBezTo>
                  <a:close/>
                </a:path>
              </a:pathLst>
            </a:custGeom>
            <a:solidFill>
              <a:srgbClr val="A9D25A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37" name="Freeform 21"/>
            <p:cNvSpPr/>
            <p:nvPr/>
          </p:nvSpPr>
          <p:spPr bwMode="auto">
            <a:xfrm>
              <a:off x="4546996" y="2839084"/>
              <a:ext cx="975122" cy="973139"/>
            </a:xfrm>
            <a:custGeom>
              <a:avLst/>
              <a:gdLst>
                <a:gd name="T0" fmla="*/ 282 w 565"/>
                <a:gd name="T1" fmla="*/ 0 h 565"/>
                <a:gd name="T2" fmla="*/ 0 w 565"/>
                <a:gd name="T3" fmla="*/ 0 h 565"/>
                <a:gd name="T4" fmla="*/ 0 w 565"/>
                <a:gd name="T5" fmla="*/ 283 h 565"/>
                <a:gd name="T6" fmla="*/ 282 w 565"/>
                <a:gd name="T7" fmla="*/ 565 h 565"/>
                <a:gd name="T8" fmla="*/ 565 w 565"/>
                <a:gd name="T9" fmla="*/ 565 h 565"/>
                <a:gd name="T10" fmla="*/ 565 w 565"/>
                <a:gd name="T11" fmla="*/ 283 h 565"/>
                <a:gd name="T12" fmla="*/ 282 w 565"/>
                <a:gd name="T13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6" y="565"/>
                    <a:pt x="282" y="565"/>
                  </a:cubicBez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8" y="0"/>
                    <a:pt x="282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3" name="组合 37"/>
          <p:cNvGrpSpPr/>
          <p:nvPr/>
        </p:nvGrpSpPr>
        <p:grpSpPr bwMode="auto">
          <a:xfrm>
            <a:off x="6929454" y="3071022"/>
            <a:ext cx="1946275" cy="1946275"/>
            <a:chOff x="3613721" y="1905634"/>
            <a:chExt cx="1945704" cy="1946276"/>
          </a:xfrm>
        </p:grpSpPr>
        <p:sp>
          <p:nvSpPr>
            <p:cNvPr id="39" name="Freeform 24"/>
            <p:cNvSpPr/>
            <p:nvPr/>
          </p:nvSpPr>
          <p:spPr bwMode="auto">
            <a:xfrm>
              <a:off x="4586288" y="2878772"/>
              <a:ext cx="973137" cy="973138"/>
            </a:xfrm>
            <a:custGeom>
              <a:avLst/>
              <a:gdLst>
                <a:gd name="T0" fmla="*/ 487430 w 565"/>
                <a:gd name="T1" fmla="*/ 973138 h 565"/>
                <a:gd name="T2" fmla="*/ 973137 w 565"/>
                <a:gd name="T3" fmla="*/ 973138 h 565"/>
                <a:gd name="T4" fmla="*/ 973137 w 565"/>
                <a:gd name="T5" fmla="*/ 487430 h 565"/>
                <a:gd name="T6" fmla="*/ 487430 w 565"/>
                <a:gd name="T7" fmla="*/ 0 h 565"/>
                <a:gd name="T8" fmla="*/ 0 w 565"/>
                <a:gd name="T9" fmla="*/ 0 h 565"/>
                <a:gd name="T10" fmla="*/ 0 w 565"/>
                <a:gd name="T11" fmla="*/ 487430 h 565"/>
                <a:gd name="T12" fmla="*/ 487430 w 565"/>
                <a:gd name="T13" fmla="*/ 973138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565"/>
                  </a:move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9" y="0"/>
                    <a:pt x="2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7" y="565"/>
                    <a:pt x="283" y="565"/>
                  </a:cubicBezTo>
                  <a:close/>
                </a:path>
              </a:pathLst>
            </a:custGeom>
            <a:solidFill>
              <a:srgbClr val="FBE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Freeform 24"/>
            <p:cNvSpPr/>
            <p:nvPr/>
          </p:nvSpPr>
          <p:spPr bwMode="auto">
            <a:xfrm>
              <a:off x="3613721" y="1905634"/>
              <a:ext cx="973137" cy="973138"/>
            </a:xfrm>
            <a:custGeom>
              <a:avLst/>
              <a:gdLst>
                <a:gd name="T0" fmla="*/ 487430 w 565"/>
                <a:gd name="T1" fmla="*/ 973138 h 565"/>
                <a:gd name="T2" fmla="*/ 973137 w 565"/>
                <a:gd name="T3" fmla="*/ 973138 h 565"/>
                <a:gd name="T4" fmla="*/ 973137 w 565"/>
                <a:gd name="T5" fmla="*/ 487430 h 565"/>
                <a:gd name="T6" fmla="*/ 487430 w 565"/>
                <a:gd name="T7" fmla="*/ 0 h 565"/>
                <a:gd name="T8" fmla="*/ 0 w 565"/>
                <a:gd name="T9" fmla="*/ 0 h 565"/>
                <a:gd name="T10" fmla="*/ 0 w 565"/>
                <a:gd name="T11" fmla="*/ 487430 h 565"/>
                <a:gd name="T12" fmla="*/ 487430 w 565"/>
                <a:gd name="T13" fmla="*/ 973138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565"/>
                  </a:move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9" y="0"/>
                    <a:pt x="2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7" y="565"/>
                    <a:pt x="283" y="565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组合 40"/>
          <p:cNvGrpSpPr/>
          <p:nvPr/>
        </p:nvGrpSpPr>
        <p:grpSpPr bwMode="auto">
          <a:xfrm>
            <a:off x="6929454" y="3071022"/>
            <a:ext cx="1944687" cy="1946275"/>
            <a:chOff x="3614862" y="1865947"/>
            <a:chExt cx="1944563" cy="1946276"/>
          </a:xfrm>
        </p:grpSpPr>
        <p:sp>
          <p:nvSpPr>
            <p:cNvPr id="42" name="Freeform 22"/>
            <p:cNvSpPr/>
            <p:nvPr/>
          </p:nvSpPr>
          <p:spPr bwMode="auto">
            <a:xfrm>
              <a:off x="4586288" y="1865947"/>
              <a:ext cx="973137" cy="973138"/>
            </a:xfrm>
            <a:custGeom>
              <a:avLst/>
              <a:gdLst>
                <a:gd name="T0" fmla="*/ 487430 w 565"/>
                <a:gd name="T1" fmla="*/ 0 h 565"/>
                <a:gd name="T2" fmla="*/ 973137 w 565"/>
                <a:gd name="T3" fmla="*/ 0 h 565"/>
                <a:gd name="T4" fmla="*/ 973137 w 565"/>
                <a:gd name="T5" fmla="*/ 487430 h 565"/>
                <a:gd name="T6" fmla="*/ 487430 w 565"/>
                <a:gd name="T7" fmla="*/ 973138 h 565"/>
                <a:gd name="T8" fmla="*/ 0 w 565"/>
                <a:gd name="T9" fmla="*/ 973138 h 565"/>
                <a:gd name="T10" fmla="*/ 0 w 565"/>
                <a:gd name="T11" fmla="*/ 487430 h 565"/>
                <a:gd name="T12" fmla="*/ 487430 w 565"/>
                <a:gd name="T13" fmla="*/ 0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0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9" y="565"/>
                    <a:pt x="283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lose/>
                </a:path>
              </a:pathLst>
            </a:cu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22"/>
            <p:cNvSpPr/>
            <p:nvPr/>
          </p:nvSpPr>
          <p:spPr bwMode="auto">
            <a:xfrm>
              <a:off x="3614862" y="2839085"/>
              <a:ext cx="973137" cy="973138"/>
            </a:xfrm>
            <a:custGeom>
              <a:avLst/>
              <a:gdLst>
                <a:gd name="T0" fmla="*/ 487430 w 565"/>
                <a:gd name="T1" fmla="*/ 0 h 565"/>
                <a:gd name="T2" fmla="*/ 973137 w 565"/>
                <a:gd name="T3" fmla="*/ 0 h 565"/>
                <a:gd name="T4" fmla="*/ 973137 w 565"/>
                <a:gd name="T5" fmla="*/ 487430 h 565"/>
                <a:gd name="T6" fmla="*/ 487430 w 565"/>
                <a:gd name="T7" fmla="*/ 973138 h 565"/>
                <a:gd name="T8" fmla="*/ 0 w 565"/>
                <a:gd name="T9" fmla="*/ 973138 h 565"/>
                <a:gd name="T10" fmla="*/ 0 w 565"/>
                <a:gd name="T11" fmla="*/ 487430 h 565"/>
                <a:gd name="T12" fmla="*/ 487430 w 565"/>
                <a:gd name="T13" fmla="*/ 0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0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9" y="565"/>
                    <a:pt x="283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" name="组合 43"/>
          <p:cNvGrpSpPr/>
          <p:nvPr/>
        </p:nvGrpSpPr>
        <p:grpSpPr bwMode="auto">
          <a:xfrm>
            <a:off x="6929454" y="3071022"/>
            <a:ext cx="1949450" cy="1946275"/>
            <a:chOff x="3573463" y="1905634"/>
            <a:chExt cx="1949450" cy="1946276"/>
          </a:xfrm>
        </p:grpSpPr>
        <p:sp>
          <p:nvSpPr>
            <p:cNvPr id="45" name="Freeform 23"/>
            <p:cNvSpPr/>
            <p:nvPr/>
          </p:nvSpPr>
          <p:spPr bwMode="auto">
            <a:xfrm>
              <a:off x="3573463" y="2878773"/>
              <a:ext cx="974725" cy="973137"/>
            </a:xfrm>
            <a:custGeom>
              <a:avLst/>
              <a:gdLst>
                <a:gd name="T0" fmla="*/ 282 w 565"/>
                <a:gd name="T1" fmla="*/ 565 h 565"/>
                <a:gd name="T2" fmla="*/ 0 w 565"/>
                <a:gd name="T3" fmla="*/ 565 h 565"/>
                <a:gd name="T4" fmla="*/ 0 w 565"/>
                <a:gd name="T5" fmla="*/ 283 h 565"/>
                <a:gd name="T6" fmla="*/ 282 w 565"/>
                <a:gd name="T7" fmla="*/ 0 h 565"/>
                <a:gd name="T8" fmla="*/ 565 w 565"/>
                <a:gd name="T9" fmla="*/ 0 h 565"/>
                <a:gd name="T10" fmla="*/ 565 w 565"/>
                <a:gd name="T11" fmla="*/ 283 h 565"/>
                <a:gd name="T12" fmla="*/ 282 w 565"/>
                <a:gd name="T13" fmla="*/ 565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565"/>
                  </a:move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6" y="0"/>
                    <a:pt x="282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8" y="565"/>
                    <a:pt x="282" y="565"/>
                  </a:cubicBezTo>
                  <a:close/>
                </a:path>
              </a:pathLst>
            </a:custGeom>
            <a:solidFill>
              <a:srgbClr val="98D2E3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52" name="Freeform 23"/>
            <p:cNvSpPr/>
            <p:nvPr/>
          </p:nvSpPr>
          <p:spPr bwMode="auto">
            <a:xfrm>
              <a:off x="4548188" y="1905634"/>
              <a:ext cx="974725" cy="973139"/>
            </a:xfrm>
            <a:custGeom>
              <a:avLst/>
              <a:gdLst>
                <a:gd name="T0" fmla="*/ 282 w 565"/>
                <a:gd name="T1" fmla="*/ 565 h 565"/>
                <a:gd name="T2" fmla="*/ 0 w 565"/>
                <a:gd name="T3" fmla="*/ 565 h 565"/>
                <a:gd name="T4" fmla="*/ 0 w 565"/>
                <a:gd name="T5" fmla="*/ 283 h 565"/>
                <a:gd name="T6" fmla="*/ 282 w 565"/>
                <a:gd name="T7" fmla="*/ 0 h 565"/>
                <a:gd name="T8" fmla="*/ 565 w 565"/>
                <a:gd name="T9" fmla="*/ 0 h 565"/>
                <a:gd name="T10" fmla="*/ 565 w 565"/>
                <a:gd name="T11" fmla="*/ 283 h 565"/>
                <a:gd name="T12" fmla="*/ 282 w 565"/>
                <a:gd name="T13" fmla="*/ 565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565"/>
                  </a:move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6" y="0"/>
                    <a:pt x="282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8" y="565"/>
                    <a:pt x="282" y="56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7143768" y="328533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有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215338" y="3285336"/>
            <a:ext cx="543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山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072330" y="428546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家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215338" y="435690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园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7" name="Oval 10"/>
          <p:cNvSpPr>
            <a:spLocks noChangeArrowheads="1"/>
          </p:cNvSpPr>
          <p:nvPr/>
        </p:nvSpPr>
        <p:spPr bwMode="auto">
          <a:xfrm>
            <a:off x="1142976" y="4214030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0" name="Oval 19"/>
          <p:cNvSpPr>
            <a:spLocks noChangeArrowheads="1"/>
          </p:cNvSpPr>
          <p:nvPr/>
        </p:nvSpPr>
        <p:spPr bwMode="auto">
          <a:xfrm>
            <a:off x="2786050" y="3999716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2" name="Oval 21"/>
          <p:cNvSpPr>
            <a:spLocks noChangeArrowheads="1"/>
          </p:cNvSpPr>
          <p:nvPr/>
        </p:nvSpPr>
        <p:spPr bwMode="auto">
          <a:xfrm>
            <a:off x="0" y="4071154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4" name="Oval 23"/>
          <p:cNvSpPr>
            <a:spLocks noChangeArrowheads="1"/>
          </p:cNvSpPr>
          <p:nvPr/>
        </p:nvSpPr>
        <p:spPr bwMode="auto">
          <a:xfrm>
            <a:off x="2000232" y="3999716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5" name="Oval 26"/>
          <p:cNvSpPr>
            <a:spLocks noChangeArrowheads="1"/>
          </p:cNvSpPr>
          <p:nvPr/>
        </p:nvSpPr>
        <p:spPr bwMode="auto">
          <a:xfrm>
            <a:off x="2928926" y="4428344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7" name="Oval 28"/>
          <p:cNvSpPr>
            <a:spLocks noChangeArrowheads="1"/>
          </p:cNvSpPr>
          <p:nvPr/>
        </p:nvSpPr>
        <p:spPr bwMode="auto">
          <a:xfrm>
            <a:off x="2428860" y="3928278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8" name="Oval 32"/>
          <p:cNvSpPr>
            <a:spLocks noChangeArrowheads="1"/>
          </p:cNvSpPr>
          <p:nvPr/>
        </p:nvSpPr>
        <p:spPr bwMode="auto">
          <a:xfrm>
            <a:off x="1785918" y="4537076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9" name="Oval 36"/>
          <p:cNvSpPr>
            <a:spLocks noChangeArrowheads="1"/>
          </p:cNvSpPr>
          <p:nvPr/>
        </p:nvSpPr>
        <p:spPr bwMode="auto">
          <a:xfrm>
            <a:off x="642910" y="3999716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8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0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1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74" name="心形 73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1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6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6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6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6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6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5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7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38" grpId="0"/>
      <p:bldP spid="21539" grpId="0"/>
      <p:bldP spid="21540" grpId="0"/>
      <p:bldP spid="21541" grpId="0"/>
      <p:bldP spid="21542" grpId="0"/>
      <p:bldP spid="21543" grpId="0"/>
      <p:bldP spid="21544" grpId="0" animBg="1"/>
      <p:bldP spid="21545" grpId="0" animBg="1"/>
      <p:bldP spid="21546" grpId="0" animBg="1"/>
      <p:bldP spid="21547" grpId="0"/>
      <p:bldP spid="21548" grpId="0" animBg="1"/>
      <p:bldP spid="21549" grpId="0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/>
      <p:bldP spid="50" grpId="1"/>
      <p:bldP spid="51" grpId="0"/>
      <p:bldP spid="57" grpId="0" animBg="1"/>
      <p:bldP spid="57" grpId="1" animBg="1"/>
      <p:bldP spid="60" grpId="0" animBg="1"/>
      <p:bldP spid="60" grpId="1" animBg="1"/>
      <p:bldP spid="62" grpId="0" animBg="1"/>
      <p:bldP spid="62" grpId="1" animBg="1"/>
      <p:bldP spid="64" grpId="0" animBg="1"/>
      <p:bldP spid="64" grpId="1" animBg="1"/>
      <p:bldP spid="65" grpId="0" animBg="1"/>
      <p:bldP spid="65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58" grpId="0" animBg="1"/>
      <p:bldP spid="58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6395</Words>
  <Application>WPS 文字</Application>
  <PresentationFormat>自定义</PresentationFormat>
  <Paragraphs>576</Paragraphs>
  <Slides>27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8" baseType="lpstr">
      <vt:lpstr>Arial</vt:lpstr>
      <vt:lpstr>方正书宋_GBK</vt:lpstr>
      <vt:lpstr>Wingdings</vt:lpstr>
      <vt:lpstr>Calibri</vt:lpstr>
      <vt:lpstr>Helvetica Neue</vt:lpstr>
      <vt:lpstr>宋体</vt:lpstr>
      <vt:lpstr>汉仪书宋二KW</vt:lpstr>
      <vt:lpstr>微软雅黑</vt:lpstr>
      <vt:lpstr>汉仪旗黑</vt:lpstr>
      <vt:lpstr>Impact</vt:lpstr>
      <vt:lpstr>方正姚体</vt:lpstr>
      <vt:lpstr>苹方-简</vt:lpstr>
      <vt:lpstr>方正正黑简体</vt:lpstr>
      <vt:lpstr>方正正黑简体</vt:lpstr>
      <vt:lpstr>冬青黑体简体中文</vt:lpstr>
      <vt:lpstr>华康少女文字W5</vt:lpstr>
      <vt:lpstr>华文新魏</vt:lpstr>
      <vt:lpstr>方正仿宋简体</vt:lpstr>
      <vt:lpstr>宋体</vt:lpstr>
      <vt:lpstr>Arial Unicode MS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彩色时尚</dc:title>
  <dc:creator>第一PPT</dc:creator>
  <cp:keywords>www.1ppt.com</cp:keywords>
  <cp:lastModifiedBy>wedongo</cp:lastModifiedBy>
  <cp:revision>146</cp:revision>
  <dcterms:created xsi:type="dcterms:W3CDTF">2022-04-20T13:19:39Z</dcterms:created>
  <dcterms:modified xsi:type="dcterms:W3CDTF">2022-04-20T13:19:39Z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1346899</vt:lpwstr>
  </property>
  <property fmtid="{D5CDD505-2E9C-101B-9397-08002B2CF9AE}" pid="3" name="NXPowerLiteSettings">
    <vt:lpwstr>C700052003A000</vt:lpwstr>
  </property>
  <property fmtid="{D5CDD505-2E9C-101B-9397-08002B2CF9AE}" pid="4" name="NXPowerLiteVersion">
    <vt:lpwstr>D8.0.7</vt:lpwstr>
  </property>
  <property fmtid="{D5CDD505-2E9C-101B-9397-08002B2CF9AE}" pid="5" name="KSOProductBuildVer">
    <vt:lpwstr>2052-3.9.3.6359</vt:lpwstr>
  </property>
</Properties>
</file>