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6" r:id="rId18"/>
    <p:sldId id="316" r:id="rId19"/>
    <p:sldId id="298" r:id="rId20"/>
    <p:sldId id="317" r:id="rId21"/>
    <p:sldId id="262" r:id="rId22"/>
    <p:sldId id="327" r:id="rId23"/>
    <p:sldId id="328" r:id="rId24"/>
    <p:sldId id="329" r:id="rId25"/>
    <p:sldId id="318" r:id="rId26"/>
    <p:sldId id="324" r:id="rId27"/>
    <p:sldId id="330" r:id="rId28"/>
    <p:sldId id="279" r:id="rId29"/>
    <p:sldId id="291" r:id="rId30"/>
    <p:sldId id="278" r:id="rId31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43" d="100"/>
          <a:sy n="143" d="100"/>
        </p:scale>
        <p:origin x="760" y="1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8.jpeg"/><Relationship Id="rId7" Type="http://schemas.openxmlformats.org/officeDocument/2006/relationships/image" Target="../media/image77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jiayu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575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0683" y="4214030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特色民宿</a:t>
            </a:r>
            <a:r>
              <a:rPr lang="en-US" altLang="zh-CN" sz="1400" dirty="0" smtClean="0">
                <a:solidFill>
                  <a:srgbClr val="EA5514"/>
                </a:solidFill>
              </a:rPr>
              <a:t>.</a:t>
            </a:r>
            <a:r>
              <a:rPr lang="zh-CN" altLang="en-US" sz="1400" dirty="0" smtClean="0">
                <a:solidFill>
                  <a:srgbClr val="EA5514"/>
                </a:solidFill>
              </a:rPr>
              <a:t>农家院，专注十渡团建、旅游一站式服务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1" name="图片 33" descr="标准logo透明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557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矩形 41"/>
          <p:cNvSpPr/>
          <p:nvPr/>
        </p:nvSpPr>
        <p:spPr>
          <a:xfrm>
            <a:off x="1498296" y="15716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有山家园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575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1213634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85918" y="78500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如下十渡经典景点及娱乐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项目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任选</a:t>
            </a: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45006" y="4667318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项团建游戏抵套餐中</a:t>
            </a:r>
            <a:r>
              <a:rPr lang="zh-CN" altLang="en-US" sz="1200" dirty="0"/>
              <a:t>的一个</a:t>
            </a:r>
            <a:r>
              <a:rPr lang="zh-CN" altLang="en-US" sz="1200" dirty="0" smtClean="0"/>
              <a:t>景点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57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2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6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7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8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9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0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7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8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9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0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1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2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3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4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5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6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7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8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9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58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59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0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▼拒马河漂流就为您提供了这么一个途径，乘着皮筏，顺流而下，静可悠然赏景，动可感受激流的惊险刺激，更可痛快打水仗，来个泼水节！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9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97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98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99" name="矩形 98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最专业的教练，最新款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00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101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102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103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104" name="矩形 103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05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6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7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8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/>
      <p:bldP spid="95" grpId="1"/>
      <p:bldP spid="96" grpId="0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/>
      <p:bldP spid="108" grpId="1"/>
      <p:bldP spid="109" grpId="0" animBg="1"/>
      <p:bldP spid="1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6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67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8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0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5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6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7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8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9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90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91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92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93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94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95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6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65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2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05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6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7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8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10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111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112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113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114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115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02" grpId="0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/>
      <p:bldP spid="108" grpId="1"/>
      <p:bldP spid="109" grpId="0" animBg="1"/>
      <p:bldP spid="10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57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2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6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7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8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9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0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7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8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9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0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1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2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3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4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5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6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7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8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9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58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59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0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9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99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3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4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5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6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7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8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9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1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1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/>
      <p:bldP spid="95" grpId="1"/>
      <p:bldP spid="96" grpId="0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/>
      <p:bldP spid="102" grpId="1"/>
      <p:bldP spid="103" grpId="0" animBg="1"/>
      <p:bldP spid="10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58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62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3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7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9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0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9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59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60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1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00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4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1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1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/>
      <p:bldP spid="96" grpId="1"/>
      <p:bldP spid="97" grpId="0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/>
      <p:bldP spid="103" grpId="1"/>
      <p:bldP spid="104" grpId="0" animBg="1"/>
      <p:bldP spid="10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57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2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6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7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8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69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0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7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8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79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0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1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2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3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4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5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6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7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8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89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58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59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0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9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99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3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4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105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10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107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108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109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1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1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/>
      <p:bldP spid="95" grpId="1"/>
      <p:bldP spid="96" grpId="0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/>
      <p:bldP spid="102" grpId="1"/>
      <p:bldP spid="103" grpId="0" animBg="1"/>
      <p:bldP spid="10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48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52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7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60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66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6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70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71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74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8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79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87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9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90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91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92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9" grpId="0"/>
      <p:bldP spid="73" grpId="0"/>
      <p:bldP spid="77" grpId="0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/>
      <p:bldP spid="85" grpId="1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56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0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4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65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66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68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69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70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77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78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80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9" grpId="0"/>
      <p:bldP spid="63" grpId="0"/>
      <p:bldP spid="67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575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967835" y="1579563"/>
            <a:ext cx="317616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人餐标，丰盛农家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人餐标的自助烧烤；第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人餐标，豪华农家宴；</a:t>
            </a:r>
            <a:b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。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600231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33425" y="3808413"/>
            <a:ext cx="2960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特色民宿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农家院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舒适住宿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覆盖。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设备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更新更齐全，更舒爽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的睡眠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37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575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8" grpId="0" animBg="1"/>
      <p:bldP spid="39" grpId="0" animBg="1"/>
      <p:bldP spid="40" grpId="0" animBg="1"/>
      <p:bldP spid="41" grpId="0" animBg="1"/>
      <p:bldP spid="41" grpId="1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575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8" grpId="0" animBg="1"/>
      <p:bldP spid="39" grpId="0" animBg="1"/>
      <p:bldP spid="40" grpId="0" animBg="1"/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oup 21"/>
          <p:cNvGraphicFramePr>
            <a:graphicFrameLocks noGrp="1"/>
          </p:cNvGraphicFramePr>
          <p:nvPr/>
        </p:nvGraphicFramePr>
        <p:xfrm>
          <a:off x="5868144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575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68144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5508104" y="4012233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9" name="Oval 31"/>
          <p:cNvSpPr>
            <a:spLocks noChangeArrowheads="1"/>
          </p:cNvSpPr>
          <p:nvPr/>
        </p:nvSpPr>
        <p:spPr bwMode="auto">
          <a:xfrm>
            <a:off x="5508104" y="2440597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5508104" y="3226415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1" name="Oval 6"/>
          <p:cNvSpPr>
            <a:spLocks noChangeArrowheads="1"/>
          </p:cNvSpPr>
          <p:nvPr/>
        </p:nvSpPr>
        <p:spPr bwMode="auto">
          <a:xfrm>
            <a:off x="5508104" y="1726217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4" grpId="0"/>
      <p:bldP spid="58" grpId="0" animBg="1"/>
      <p:bldP spid="59" grpId="0" animBg="1"/>
      <p:bldP spid="60" grpId="0" animBg="1"/>
      <p:bldP spid="61" grpId="0" animBg="1"/>
      <p:bldP spid="6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有山家园就餐环境展示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42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34778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34778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79" descr="shejianshan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图片 82" descr="shejianshan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图片 83" descr="shejianshan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85" descr="shejianshang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图片 86" descr="shejianshang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34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61" name="心形 6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有山家园可为您做这些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</a:t>
            </a:r>
            <a:r>
              <a:rPr lang="zh-CN" altLang="en-US" sz="1400" dirty="0"/>
              <a:t>：北京有山家园旅游服务有限公司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47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8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9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62" name="心形 6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00034" y="1785138"/>
            <a:ext cx="3429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因为咱家有越大的游客量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010-61346396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家家专线：</a:t>
            </a:r>
            <a:r>
              <a:rPr lang="en-US" altLang="zh-CN" sz="1400" dirty="0" smtClean="0"/>
              <a:t>15801498133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园园专线：</a:t>
            </a:r>
            <a:r>
              <a:rPr lang="en-US" altLang="zh-CN" sz="1400" dirty="0" smtClean="0"/>
              <a:t>13522294093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/>
              <a:t>三姐专线：</a:t>
            </a:r>
            <a:r>
              <a:rPr lang="en-US" altLang="zh-CN" sz="1400" dirty="0"/>
              <a:t>15210664997</a:t>
            </a:r>
            <a:endParaRPr lang="en-US" altLang="zh-CN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7" grpId="0" animBg="1"/>
      <p:bldP spid="48" grpId="0" animBg="1"/>
      <p:bldP spid="49" grpId="0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园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有山家园温馨提醒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8929" y="2695380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1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6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圆角矩形 76"/>
          <p:cNvSpPr/>
          <p:nvPr/>
        </p:nvSpPr>
        <p:spPr>
          <a:xfrm>
            <a:off x="857224" y="2642394"/>
            <a:ext cx="3543326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特色民宿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农家院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品质保障 专注十渡团建、旅游一站式服务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010-61346396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www.youshanjiayuan.com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图片 13" descr="标准logo透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14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矩形 81"/>
          <p:cNvSpPr/>
          <p:nvPr/>
        </p:nvSpPr>
        <p:spPr>
          <a:xfrm>
            <a:off x="142844" y="1928014"/>
            <a:ext cx="4645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有山家园，温馨旅程由此开始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500298" y="142064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住宿：特色民宿</a:t>
            </a:r>
            <a:r>
              <a:rPr kumimoji="0"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农家院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0" grpId="0"/>
      <p:bldP spid="61" grpId="0" animBg="1"/>
      <p:bldP spid="61" grpId="1" animBg="1"/>
      <p:bldP spid="62" grpId="0"/>
      <p:bldP spid="62" grpId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359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★有山家园是注册商标，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十渡特色民宿</a:t>
            </a:r>
            <a:r>
              <a:rPr lang="en-US" altLang="zh-CN" sz="1500" b="1" dirty="0" smtClean="0">
                <a:solidFill>
                  <a:srgbClr val="EA5514"/>
                </a:solidFill>
              </a:rPr>
              <a:t>.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品牌农家院</a:t>
            </a:r>
            <a:r>
              <a:rPr lang="zh-CN" altLang="en-US" sz="1500" dirty="0" smtClean="0"/>
              <a:t>，位于十渡风景区第</a:t>
            </a:r>
            <a:r>
              <a:rPr lang="en-US" altLang="zh-CN" sz="1500" dirty="0" smtClean="0"/>
              <a:t>17</a:t>
            </a:r>
            <a:r>
              <a:rPr lang="zh-CN" altLang="en-US" sz="1500" dirty="0" smtClean="0"/>
              <a:t>渡，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成立于</a:t>
            </a:r>
            <a:r>
              <a:rPr lang="en-US" altLang="zh-CN" sz="1500" dirty="0" smtClean="0"/>
              <a:t>2006</a:t>
            </a:r>
            <a:r>
              <a:rPr lang="zh-CN" altLang="en-US" sz="1500" dirty="0" smtClean="0"/>
              <a:t>年，是一家集吃住玩于一体的综合性农家乐；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★有山家园可同时接待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万人，是十渡</a:t>
            </a:r>
            <a:r>
              <a:rPr lang="en-US" altLang="zh-CN" sz="1500" dirty="0" smtClean="0"/>
              <a:t>-</a:t>
            </a:r>
            <a:r>
              <a:rPr lang="zh-CN" altLang="en-US" sz="1500" dirty="0" smtClean="0"/>
              <a:t>野三坡接待量超大的农家院；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、团建，拒马河漂流和仙西山水洞寨就在家门口，距离十五渡东湖港仅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651077"/>
            <a:ext cx="2965570" cy="1928826"/>
          </a:xfrm>
          <a:prstGeom prst="rect">
            <a:avLst/>
          </a:prstGeom>
          <a:noFill/>
        </p:spPr>
      </p:pic>
      <p:pic>
        <p:nvPicPr>
          <p:cNvPr id="52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651077"/>
            <a:ext cx="3000364" cy="1927783"/>
          </a:xfrm>
          <a:prstGeom prst="rect">
            <a:avLst/>
          </a:prstGeom>
          <a:noFill/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651077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3000364" y="114219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2643174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pic>
        <p:nvPicPr>
          <p:cNvPr id="51" name="Picture 2" descr="https://img.xiumi.us/xmi/ua/14ECf/i/2e70aa4aa6c071916bf4e1b112caf916-sz_184210.jpg?x-oss-process=style/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142196"/>
            <a:ext cx="2143139" cy="1428760"/>
          </a:xfrm>
          <a:prstGeom prst="rect">
            <a:avLst/>
          </a:prstGeom>
          <a:noFill/>
        </p:spPr>
      </p:pic>
      <p:pic>
        <p:nvPicPr>
          <p:cNvPr id="52" name="Picture 4" descr="https://img.xiumi.us/xmi/ua/14ECf/i/dfe0a56520abd6a1cc198e132cc65379-sz_150024.jpg?x-oss-process=style/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5336"/>
            <a:ext cx="2143140" cy="1428760"/>
          </a:xfrm>
          <a:prstGeom prst="rect">
            <a:avLst/>
          </a:prstGeom>
          <a:noFill/>
        </p:spPr>
      </p:pic>
      <p:cxnSp>
        <p:nvCxnSpPr>
          <p:cNvPr id="53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428596" y="2856708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花式小院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Picture 6" descr="https://img.xiumi.us/xmi/ua/14ECf/i/d6629cca992f8541d3bfbae93bc217c5-sz_10350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196"/>
            <a:ext cx="2214578" cy="1428760"/>
          </a:xfrm>
          <a:prstGeom prst="rect">
            <a:avLst/>
          </a:prstGeom>
          <a:noFill/>
        </p:spPr>
      </p:pic>
      <p:pic>
        <p:nvPicPr>
          <p:cNvPr id="57" name="Picture 8" descr="https://img.xiumi.us/xmi/ua/14ECf/i/b972afe3b45340870a92dc07b2c9163a-sz_84816.jpg?x-oss-process=image/resize,w_640/auto-orient,1/crop,x_0,y_11,w_500,h_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5336"/>
            <a:ext cx="2214578" cy="1413571"/>
          </a:xfrm>
          <a:prstGeom prst="rect">
            <a:avLst/>
          </a:prstGeom>
          <a:noFill/>
        </p:spPr>
      </p:pic>
      <p:cxnSp>
        <p:nvCxnSpPr>
          <p:cNvPr id="58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61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68" name="心形 6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4" grpId="0"/>
      <p:bldP spid="54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正规旅游协议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>
                <a:solidFill>
                  <a:srgbClr val="FF0000"/>
                </a:solidFill>
              </a:rPr>
              <a:t>关于旅游意外险的更多信息请咨询您的团建</a:t>
            </a:r>
            <a:r>
              <a:rPr lang="zh-CN" altLang="en-US" sz="1500" dirty="0" smtClean="0">
                <a:solidFill>
                  <a:srgbClr val="FF0000"/>
                </a:solidFill>
              </a:rPr>
              <a:t>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7054</Words>
  <Application>WPS 文字</Application>
  <PresentationFormat>自定义</PresentationFormat>
  <Paragraphs>611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苹方-简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DengXian Light</vt:lpstr>
      <vt:lpstr>汉仪中等线KW</vt:lpstr>
      <vt:lpstr>宋体</vt:lpstr>
      <vt:lpstr>Arial Unicode MS</vt:lpstr>
      <vt:lpstr>DengXian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wedongo</cp:lastModifiedBy>
  <cp:revision>5</cp:revision>
  <dcterms:created xsi:type="dcterms:W3CDTF">2022-04-20T13:14:14Z</dcterms:created>
  <dcterms:modified xsi:type="dcterms:W3CDTF">2022-04-20T13:14:14Z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