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95" r:id="rId4"/>
    <p:sldId id="257" r:id="rId5"/>
    <p:sldId id="258" r:id="rId6"/>
    <p:sldId id="281" r:id="rId7"/>
    <p:sldId id="305" r:id="rId9"/>
    <p:sldId id="260" r:id="rId10"/>
    <p:sldId id="286" r:id="rId11"/>
    <p:sldId id="321" r:id="rId12"/>
    <p:sldId id="261" r:id="rId13"/>
    <p:sldId id="287" r:id="rId14"/>
    <p:sldId id="314" r:id="rId15"/>
    <p:sldId id="304" r:id="rId16"/>
    <p:sldId id="315" r:id="rId17"/>
    <p:sldId id="326" r:id="rId18"/>
    <p:sldId id="316" r:id="rId19"/>
    <p:sldId id="298" r:id="rId20"/>
    <p:sldId id="317" r:id="rId21"/>
    <p:sldId id="262" r:id="rId22"/>
    <p:sldId id="327" r:id="rId23"/>
    <p:sldId id="328" r:id="rId24"/>
    <p:sldId id="318" r:id="rId25"/>
    <p:sldId id="324" r:id="rId26"/>
    <p:sldId id="329" r:id="rId27"/>
    <p:sldId id="279" r:id="rId28"/>
    <p:sldId id="291" r:id="rId29"/>
    <p:sldId id="278" r:id="rId30"/>
  </p:sldIdLst>
  <p:sldSz cx="9144000" cy="514159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3"/>
    <p:restoredTop sz="94665"/>
  </p:normalViewPr>
  <p:slideViewPr>
    <p:cSldViewPr>
      <p:cViewPr varScale="1">
        <p:scale>
          <a:sx n="143" d="100"/>
          <a:sy n="143" d="100"/>
        </p:scale>
        <p:origin x="424" y="184"/>
      </p:cViewPr>
      <p:guideLst>
        <p:guide orient="horz" pos="1648"/>
        <p:guide pos="29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930"/>
        <p:guide pos="21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jpeg"/><Relationship Id="rId8" Type="http://schemas.openxmlformats.org/officeDocument/2006/relationships/image" Target="../media/image61.jpeg"/><Relationship Id="rId7" Type="http://schemas.openxmlformats.org/officeDocument/2006/relationships/image" Target="../media/image60.jpe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3.jpeg"/><Relationship Id="rId1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9.jpeg"/><Relationship Id="rId6" Type="http://schemas.openxmlformats.org/officeDocument/2006/relationships/image" Target="../media/image67.jpeg"/><Relationship Id="rId5" Type="http://schemas.openxmlformats.org/officeDocument/2006/relationships/image" Target="../media/image58.jpeg"/><Relationship Id="rId4" Type="http://schemas.openxmlformats.org/officeDocument/2006/relationships/image" Target="../media/image66.jpeg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5.jpeg"/><Relationship Id="rId7" Type="http://schemas.openxmlformats.org/officeDocument/2006/relationships/image" Target="../media/image74.jpeg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://www.youshanjiayuan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450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VIP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9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674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十渡二日游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有山家园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品牌连锁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3" descr="标准logo透明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5573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680683" y="4214030"/>
            <a:ext cx="4179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EA5514"/>
                </a:solidFill>
              </a:rPr>
              <a:t>特色民宿</a:t>
            </a:r>
            <a:r>
              <a:rPr lang="en-US" altLang="zh-CN" sz="1400" dirty="0" smtClean="0">
                <a:solidFill>
                  <a:srgbClr val="EA5514"/>
                </a:solidFill>
              </a:rPr>
              <a:t>.</a:t>
            </a:r>
            <a:r>
              <a:rPr lang="zh-CN" altLang="en-US" sz="1400" dirty="0" smtClean="0">
                <a:solidFill>
                  <a:srgbClr val="EA5514"/>
                </a:solidFill>
              </a:rPr>
              <a:t>农家院，专注十渡团建、旅游一站式服务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98296" y="157163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</a:rPr>
              <a:t>有山家园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/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/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/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/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/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/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/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/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孤山寨（峡谷，爬山）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kumimoji="0" lang="zh-CN" alt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仙西山水洞寨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450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00496" y="1213634"/>
            <a:ext cx="1173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27895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精品团建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项团建游戏活动</a:t>
            </a:r>
            <a:endParaRPr lang="zh-CN" altLang="en-US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785918" y="785006"/>
            <a:ext cx="5643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如下十渡经典景点及娱乐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项目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任选</a:t>
            </a:r>
            <a:r>
              <a:rPr lang="en-US" altLang="zh-CN" sz="1400" smtClean="0">
                <a:solidFill>
                  <a:schemeClr val="bg1"/>
                </a:solidFill>
                <a:latin typeface="+mn-ea"/>
              </a:rPr>
              <a:t>5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项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63980" y="4679042"/>
            <a:ext cx="2725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200" dirty="0" smtClean="0"/>
              <a:t>注：</a:t>
            </a:r>
            <a:r>
              <a:rPr lang="en-US" altLang="zh-CN" sz="1200" dirty="0" smtClean="0"/>
              <a:t>2</a:t>
            </a:r>
            <a:r>
              <a:rPr lang="zh-CN" altLang="en-US" sz="1200" dirty="0" smtClean="0"/>
              <a:t>项团建游戏抵套餐中</a:t>
            </a:r>
            <a:r>
              <a:rPr lang="zh-CN" altLang="en-US" sz="1200" dirty="0"/>
              <a:t>的一个</a:t>
            </a:r>
            <a:r>
              <a:rPr lang="zh-CN" altLang="en-US" sz="1200" dirty="0" smtClean="0"/>
              <a:t>景点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▼拒马河是十渡－野三坡的灵魂，美丽之源。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▼拒马河漂流就为您提供了这么一个途径，乘着皮筏，顺流而下，静可悠然赏景，动可感受激流的惊险刺激，更可痛快打水仗，来个泼水节！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▼不玩漂流，白来十渡！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最专业的教练，最新款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  <a:endParaRPr lang="zh-CN" altLang="en-US" sz="1400" dirty="0" smtClean="0">
              <a:solidFill>
                <a:srgbClr val="002060"/>
              </a:solidFill>
              <a:latin typeface="+mn-ea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143636" y="356378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保卫钓鱼岛！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在十渡数百米高的陡峭悬崖上，长长的透明玻璃栈道，下面就是拒马河，你敢挑战吗？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渡，是十渡人气最旺的风景区之一，在这条秀美的峡谷中有十渡最高的山，华北第一栈道，三叠瀑布，女儿泉，情人谷，雄鹰展翅，秀乳峰等自然美景，一路溪水相伴，有“檀林氧吧”之美誉。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孤山寨位于六渡，是十渡人气最旺的风景区之一，主要景观有：京郊最长的铁索桥，华北最壮观的一线天，千古河床，千层岩，小孤山，石中石，野人谷瀑布群等。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孤山寨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地质遗迹众多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仙西山风景区位于北京市房山区十渡风景区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17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渡，太行余脉，这里山奇水秀，峰林叠翠。</a:t>
            </a:r>
            <a:endParaRPr lang="zh-CN" altLang="en-US" sz="1400" dirty="0" smtClean="0">
              <a:solidFill>
                <a:srgbClr val="002060"/>
              </a:solidFill>
              <a:sym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拾阶而上，移步换景:观音庙、访仙亭、会仙亭、聚仙阁、颇有得道之虞诚;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位于半山腰的天然溶洞，溶洞中的钟乳石让人不禁感叹大自然的鬼斧神功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立于高达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400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余米的玻璃观景台，可同览十渡与野三坡两地风景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 eaLnBrk="1" hangingPunct="1"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46540" y="356378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仙西山水洞寨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玻璃观景 别有洞天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026" name="Picture 2" descr="http://p0.so.qhmsg.com/bdr/_240_/t0178c6541ed7cc309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13766"/>
            <a:ext cx="2047270" cy="1357307"/>
          </a:xfrm>
          <a:prstGeom prst="rect">
            <a:avLst/>
          </a:prstGeom>
          <a:noFill/>
        </p:spPr>
      </p:pic>
      <p:pic>
        <p:nvPicPr>
          <p:cNvPr id="1028" name="Picture 4" descr="http://p0.so.qhmsg.com/bdr/_240_/t01cdd70d3c1c271c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3766"/>
            <a:ext cx="2000264" cy="1357322"/>
          </a:xfrm>
          <a:prstGeom prst="rect">
            <a:avLst/>
          </a:prstGeom>
          <a:noFill/>
        </p:spPr>
      </p:pic>
      <p:pic>
        <p:nvPicPr>
          <p:cNvPr id="1030" name="Picture 6" descr="http://p0.so.qhmsg.com/bdr/_240_/t01fda777e3d2e0f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2526"/>
            <a:ext cx="2071670" cy="1354771"/>
          </a:xfrm>
          <a:prstGeom prst="rect">
            <a:avLst/>
          </a:prstGeom>
          <a:noFill/>
        </p:spPr>
      </p:pic>
      <p:pic>
        <p:nvPicPr>
          <p:cNvPr id="1032" name="Picture 8" descr="http://p0.so.qhimgs1.com/bdr/_240_/t014e98971ce5d76d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42526"/>
            <a:ext cx="2035982" cy="1357322"/>
          </a:xfrm>
          <a:prstGeom prst="rect">
            <a:avLst/>
          </a:prstGeom>
          <a:noFill/>
        </p:spPr>
      </p:pic>
      <p:pic>
        <p:nvPicPr>
          <p:cNvPr id="1034" name="Picture 10" descr="http://p2.so.qhimgs1.com/bdr/_240_/t01ffeeb06776a9ff7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298" y="3642526"/>
            <a:ext cx="2071702" cy="1373505"/>
          </a:xfrm>
          <a:prstGeom prst="rect">
            <a:avLst/>
          </a:prstGeom>
          <a:noFill/>
        </p:spPr>
      </p:pic>
      <p:pic>
        <p:nvPicPr>
          <p:cNvPr id="1036" name="Picture 12" descr="http://p0.so.qhimgs1.com/bdr/_240_/t01f3f744c3e0d5e9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661802"/>
            <a:ext cx="2071702" cy="1315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建在十渡</a:t>
            </a:r>
            <a:r>
              <a:rPr lang="zh-CN" altLang="en-US" sz="1400" dirty="0">
                <a:solidFill>
                  <a:srgbClr val="002060"/>
                </a:solidFill>
              </a:rPr>
              <a:t>山崖间的步步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>
            <a:fillRect/>
          </a:stretch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5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  <a:endParaRPr lang="en-US" altLang="zh-CN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来咱十渡，竹筏是最不能错过的项目。十渡的“塞上江南”的美誉，撑一小筏，随波逐流，多么悠然自在。。。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十渡旅游经典保留项目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熔炼团队：激情节拍</a:t>
            </a:r>
            <a:r>
              <a:rPr lang="zh-CN" altLang="en-US" sz="1400" smtClean="0"/>
              <a:t>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/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1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  <a:endParaRPr lang="zh-CN" altLang="en-US" sz="1100" dirty="0" smtClean="0"/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  <a:endParaRPr lang="zh-CN" altLang="en-US" sz="1100" dirty="0" smtClean="0"/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  <a:endParaRPr lang="zh-CN" altLang="en-US" sz="1100" dirty="0" smtClean="0"/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  <a:endParaRPr lang="zh-CN" altLang="en-US" sz="1100" dirty="0" smtClean="0"/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7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/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/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/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450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5967835" y="1579563"/>
            <a:ext cx="317616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正餐和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个早餐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日午餐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为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人餐标，丰盛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农家宴；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日晚餐为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人餐标的自助烧烤；第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日午餐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60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标，特色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八八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席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5795963" y="3808412"/>
            <a:ext cx="317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私人定制行程方案，正规合同和发票，代办租车靠谱老司机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个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733425" y="1579563"/>
            <a:ext cx="2600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十渡经典景区任选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5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孤山寨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仙西山水洞寨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精品团建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树上穿越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激流勇进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卡丁车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碰碰车等）</a:t>
            </a:r>
            <a:endParaRPr lang="zh-CN" altLang="en-US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733425" y="3808413"/>
            <a:ext cx="2960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特色民宿</a:t>
            </a:r>
            <a:r>
              <a:rPr lang="en-US" altLang="zh-CN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.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农家院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舒适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住宿一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晚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空调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、液晶电视、</a:t>
            </a:r>
            <a:r>
              <a:rPr lang="en-US" altLang="zh-CN" sz="1400" dirty="0" err="1">
                <a:solidFill>
                  <a:srgbClr val="FFC000"/>
                </a:solidFill>
                <a:latin typeface="Calibri" panose="020F0502020204030204" pitchFamily="34" charset="0"/>
              </a:rPr>
              <a:t>WiFi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覆盖。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设备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更新更齐全，更舒爽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的睡眠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体验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!</a:t>
            </a:r>
            <a:endParaRPr lang="zh-CN" altLang="en-US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4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0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2" grpId="0"/>
      <p:bldP spid="33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5783825" y="752582"/>
          <a:ext cx="3108086" cy="2779576"/>
        </p:xfrm>
        <a:graphic>
          <a:graphicData uri="http://schemas.openxmlformats.org/drawingml/2006/table">
            <a:tbl>
              <a:tblPr/>
              <a:tblGrid>
                <a:gridCol w="3108086"/>
              </a:tblGrid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日晚餐：自助烧烤（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80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元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/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人）</a:t>
                      </a:r>
                      <a:endParaRPr lang="zh-CN" altLang="en-US" sz="1400" noProof="1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烤韭菜  烤土豆片  烤茄子  烤尖椒  烤大蒜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鲜烤虹鳟鱼	特色烤羊腿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437806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5437806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437806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437806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450</a:t>
            </a:r>
            <a:r>
              <a:rPr lang="zh-CN" altLang="en-US" sz="1600" b="1" noProof="1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74" y="3529927"/>
            <a:ext cx="1092594" cy="9792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38" y="3558925"/>
            <a:ext cx="1122902" cy="95624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78" y="3538066"/>
            <a:ext cx="1117526" cy="96266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322958" y="770756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</a:t>
            </a:r>
            <a:r>
              <a:rPr lang="zh-CN" altLang="en-US" sz="1600" b="1" smtClean="0">
                <a:solidFill>
                  <a:srgbClr val="7030A0"/>
                </a:solidFill>
              </a:rPr>
              <a:t>日午餐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800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农家盛宴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1520" y="1297589"/>
            <a:ext cx="5357818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凉菜：炸小河鱼	   炸小河虾       炸花椒芽     养生野菜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农家大拌菜	   自制蒜肠	      大拉皮	       拌腐竹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热菜：</a:t>
            </a:r>
            <a:r>
              <a:rPr lang="zh-CN" altLang="en-US" sz="1400"/>
              <a:t>摊柴鸡蛋	   干锅菜花	</a:t>
            </a:r>
            <a:r>
              <a:rPr lang="zh-CN" altLang="en-US" sz="1400">
                <a:sym typeface="+mn-ea"/>
              </a:rPr>
              <a:t>杂粮包</a:t>
            </a:r>
            <a:endParaRPr lang="zh-CN" altLang="en-US" sz="140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/>
              <a:t>              </a:t>
            </a:r>
            <a:r>
              <a:rPr lang="zh-CN" altLang="en-US" sz="1400">
                <a:sym typeface="+mn-ea"/>
              </a:rPr>
              <a:t>红烧肉炖豆泡</a:t>
            </a:r>
            <a:r>
              <a:rPr lang="zh-CN" altLang="en-US" sz="1400" dirty="0" smtClean="0"/>
              <a:t>     </a:t>
            </a:r>
            <a:r>
              <a:rPr lang="zh-CN" altLang="en-US" sz="1400">
                <a:sym typeface="+mn-ea"/>
              </a:rPr>
              <a:t>老干妈烧豆腐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特色：特色烤羊腿         特色烤兔子    平锅小河鱼    </a:t>
            </a:r>
            <a:r>
              <a:rPr lang="zh-CN" altLang="en-US" sz="1400" dirty="0" smtClean="0"/>
              <a:t>清蒸</a:t>
            </a:r>
            <a:r>
              <a:rPr lang="zh-CN" altLang="en-US" sz="1400" dirty="0"/>
              <a:t>鲟龙</a:t>
            </a:r>
            <a:r>
              <a:rPr lang="zh-CN" altLang="en-US" sz="1400" dirty="0" smtClean="0"/>
              <a:t>鱼 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</a:t>
            </a:r>
            <a:r>
              <a:rPr lang="zh-CN" altLang="en-US" sz="1400" dirty="0"/>
              <a:t>   </a:t>
            </a:r>
            <a:r>
              <a:rPr lang="zh-CN" altLang="en-US" sz="1400" dirty="0" smtClean="0"/>
              <a:t>农家</a:t>
            </a:r>
            <a:r>
              <a:rPr lang="zh-CN" altLang="en-US" sz="1400" dirty="0"/>
              <a:t>时令</a:t>
            </a:r>
            <a:r>
              <a:rPr lang="zh-CN" altLang="en-US" sz="1400" dirty="0" smtClean="0"/>
              <a:t>汤</a:t>
            </a:r>
            <a:endParaRPr lang="zh-CN" altLang="en-US" sz="1400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4" y="2953232"/>
            <a:ext cx="1613412" cy="91276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8" y="2953232"/>
            <a:ext cx="1615364" cy="91386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68" y="2953232"/>
            <a:ext cx="1369280" cy="91276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69" y="4012234"/>
            <a:ext cx="1369280" cy="101023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8" y="3999600"/>
            <a:ext cx="1615364" cy="102287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"/>
          <a:stretch>
            <a:fillRect/>
          </a:stretch>
        </p:blipFill>
        <p:spPr>
          <a:xfrm>
            <a:off x="264447" y="4012233"/>
            <a:ext cx="1624189" cy="101023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285720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2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450</a:t>
            </a:r>
            <a:r>
              <a:rPr lang="zh-CN" altLang="en-US" sz="1600" b="1" noProof="1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600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特色八八席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39" y="2714972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2" y="2714972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2714972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40" y="3867100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3" y="3869142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3867100"/>
            <a:ext cx="1615364" cy="107690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86182" y="1285072"/>
            <a:ext cx="5357818" cy="1168400"/>
          </a:xfrm>
          <a:prstGeom prst="rect">
            <a:avLst/>
          </a:prstGeom>
        </p:spPr>
        <p:txBody>
          <a:bodyPr wrap="square">
            <a:spAutoFit/>
          </a:bodyPr>
          <a:p>
            <a:pPr algn="l"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ym typeface="+mn-ea"/>
              </a:rPr>
              <a:t>◆八</a:t>
            </a:r>
            <a:r>
              <a:rPr lang="zh-CN" altLang="en-US" sz="1400" dirty="0">
                <a:sym typeface="+mn-ea"/>
              </a:rPr>
              <a:t>盘：姜丝肉 </a:t>
            </a:r>
            <a:r>
              <a:rPr lang="zh-CN" altLang="en-US" sz="1400" dirty="0" smtClean="0">
                <a:sym typeface="+mn-ea"/>
              </a:rPr>
              <a:t>         自制蒜肠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养</a:t>
            </a:r>
            <a:r>
              <a:rPr lang="zh-CN" altLang="en-US" sz="1400" dirty="0">
                <a:sym typeface="+mn-ea"/>
              </a:rPr>
              <a:t>生野菜         豆角烧茄子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  风味</a:t>
            </a:r>
            <a:r>
              <a:rPr lang="zh-CN" altLang="en-US" sz="1400" dirty="0">
                <a:sym typeface="+mn-ea"/>
              </a:rPr>
              <a:t>拔</a:t>
            </a:r>
            <a:r>
              <a:rPr lang="zh-CN" altLang="en-US" sz="1400" dirty="0" smtClean="0">
                <a:sym typeface="+mn-ea"/>
              </a:rPr>
              <a:t>丝       溜饹馇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麻酱大拉皮     椒麻荷兰豆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◆八</a:t>
            </a:r>
            <a:r>
              <a:rPr lang="zh-CN" altLang="en-US" sz="1400" dirty="0"/>
              <a:t>碗：肉炖豆泡 </a:t>
            </a:r>
            <a:r>
              <a:rPr lang="zh-CN" altLang="en-US" sz="1400" dirty="0" smtClean="0"/>
              <a:t>      </a:t>
            </a:r>
            <a:r>
              <a:rPr lang="zh-CN" altLang="en-US" sz="1400" dirty="0" smtClean="0">
                <a:sym typeface="+mn-ea"/>
              </a:rPr>
              <a:t>干</a:t>
            </a:r>
            <a:r>
              <a:rPr lang="zh-CN" altLang="en-US" sz="1400" dirty="0">
                <a:sym typeface="+mn-ea"/>
              </a:rPr>
              <a:t>锅菜花</a:t>
            </a:r>
            <a:r>
              <a:rPr lang="zh-CN" altLang="en-US" sz="1400" dirty="0" smtClean="0"/>
              <a:t>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山蘑炖鸡         肉炖豆角</a:t>
            </a:r>
            <a:r>
              <a:rPr lang="zh-CN" altLang="en-US" sz="1400" dirty="0"/>
              <a:t> </a:t>
            </a:r>
            <a:endParaRPr lang="en-US" altLang="zh-CN" sz="1400" dirty="0" smtClean="0"/>
          </a:p>
          <a:p>
            <a:r>
              <a:rPr lang="zh-CN" altLang="en-US" sz="1400" dirty="0"/>
              <a:t> </a:t>
            </a:r>
            <a:r>
              <a:rPr lang="zh-CN" altLang="en-US" sz="1400" dirty="0" smtClean="0"/>
              <a:t>              鲜烤虹鳟       </a:t>
            </a:r>
            <a:r>
              <a:rPr lang="zh-CN" altLang="en-US" sz="1400" dirty="0" smtClean="0">
                <a:sym typeface="+mn-ea"/>
              </a:rPr>
              <a:t>酸菜</a:t>
            </a:r>
            <a:r>
              <a:rPr lang="zh-CN" altLang="en-US" sz="1400" dirty="0">
                <a:sym typeface="+mn-ea"/>
              </a:rPr>
              <a:t>炖排骨</a:t>
            </a:r>
            <a:r>
              <a:rPr lang="zh-CN" altLang="en-US" sz="1400" dirty="0" smtClean="0"/>
              <a:t>    农家扣肉         农家丸子   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endParaRPr lang="zh-CN" altLang="en-US" sz="1400" dirty="0" smtClean="0"/>
          </a:p>
          <a:p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有山家园就餐环境展示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55875" y="1347788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347788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79" descr="shejianshang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86" descr="shejianshang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347788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有山家园可为您做这些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户名</a:t>
            </a:r>
            <a:r>
              <a:rPr lang="zh-CN" altLang="en-US" sz="1400" dirty="0"/>
              <a:t>：北京有山家园旅游服务有限公司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因为咱家有越大的游客量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010-61346396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家家专线：</a:t>
            </a:r>
            <a:r>
              <a:rPr lang="en-US" altLang="zh-CN" sz="1400" dirty="0" smtClean="0"/>
              <a:t>15801498133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园园专线：</a:t>
            </a:r>
            <a:r>
              <a:rPr lang="en-US" altLang="zh-CN" sz="1400" dirty="0" smtClean="0"/>
              <a:t>13522294093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/>
              <a:t>三姐专线：</a:t>
            </a:r>
            <a:r>
              <a:rPr lang="en-US" altLang="zh-CN" sz="1400" dirty="0"/>
              <a:t>15210664997</a:t>
            </a:r>
            <a:endParaRPr lang="en-US" altLang="zh-CN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/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/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园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/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这是最容易发生争执的项目，十渡也没有骑马的好地方，真心不建议骑。如果骑，勿必说好价格（时间，范围，有无带马费等）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有山家园温馨提醒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/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/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/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/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/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/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  <a:endParaRPr kumimoji="0" lang="zh-CN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37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08929" y="2695380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有山家园的理想，就是通过我们的付出，让您收获一份好心情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有山家园，有你，有我，有温情，有欢乐！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543326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有山家园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特色民宿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农家院</a:t>
            </a: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品牌连锁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品质保障 专注十渡团建、旅游一站式服务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微信号：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youshanjiayuan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010-61346396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官方网站：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www.youshanjiayuan.com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13" descr="标准logo透明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670" cy="14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矩形 44"/>
          <p:cNvSpPr/>
          <p:nvPr/>
        </p:nvSpPr>
        <p:spPr>
          <a:xfrm>
            <a:off x="142844" y="1928014"/>
            <a:ext cx="46458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有山家园，温馨旅程由此开始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00298" y="142064"/>
            <a:ext cx="2350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十渡旅游找有山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关于有山家园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住宿：特色民宿</a:t>
            </a:r>
            <a:r>
              <a:rPr kumimoji="0"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农家院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Oval 14"/>
          <p:cNvSpPr>
            <a:spLocks noChangeArrowheads="1"/>
          </p:cNvSpPr>
          <p:nvPr/>
        </p:nvSpPr>
        <p:spPr bwMode="auto">
          <a:xfrm>
            <a:off x="4439585" y="404336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Rectangle 39"/>
          <p:cNvSpPr>
            <a:spLocks noChangeArrowheads="1"/>
          </p:cNvSpPr>
          <p:nvPr/>
        </p:nvSpPr>
        <p:spPr bwMode="auto">
          <a:xfrm>
            <a:off x="4439585" y="4129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</a:rPr>
              <a:t>06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5203172" y="41036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339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  <p:bldP spid="58" grpId="0"/>
      <p:bldP spid="58" grpId="1"/>
      <p:bldP spid="60" grpId="0"/>
      <p:bldP spid="61" grpId="0" animBg="1"/>
      <p:bldP spid="61" grpId="1" animBg="1"/>
      <p:bldP spid="62" grpId="0"/>
      <p:bldP spid="62" grpId="1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关于有山家园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9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关于有山家园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3599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★有山家园是注册商标，</a:t>
            </a:r>
            <a:r>
              <a:rPr lang="zh-CN" altLang="en-US" sz="1500" b="1" dirty="0" smtClean="0">
                <a:solidFill>
                  <a:srgbClr val="EA5514"/>
                </a:solidFill>
              </a:rPr>
              <a:t>十渡特色民宿</a:t>
            </a:r>
            <a:r>
              <a:rPr lang="en-US" altLang="zh-CN" sz="1500" b="1" dirty="0" smtClean="0">
                <a:solidFill>
                  <a:srgbClr val="EA5514"/>
                </a:solidFill>
              </a:rPr>
              <a:t>.</a:t>
            </a:r>
            <a:r>
              <a:rPr lang="zh-CN" altLang="en-US" sz="1500" b="1" dirty="0" smtClean="0">
                <a:solidFill>
                  <a:srgbClr val="EA5514"/>
                </a:solidFill>
              </a:rPr>
              <a:t>品牌农家院</a:t>
            </a:r>
            <a:r>
              <a:rPr lang="zh-CN" altLang="en-US" sz="1500" dirty="0" smtClean="0"/>
              <a:t>，位于十渡风景区第</a:t>
            </a:r>
            <a:r>
              <a:rPr lang="en-US" altLang="zh-CN" sz="1500" dirty="0" smtClean="0"/>
              <a:t>17</a:t>
            </a:r>
            <a:r>
              <a:rPr lang="zh-CN" altLang="en-US" sz="1500" dirty="0" smtClean="0"/>
              <a:t>渡，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成立于</a:t>
            </a:r>
            <a:r>
              <a:rPr lang="en-US" altLang="zh-CN" sz="1500" dirty="0" smtClean="0"/>
              <a:t>2006</a:t>
            </a:r>
            <a:r>
              <a:rPr lang="zh-CN" altLang="en-US" sz="1500" dirty="0" smtClean="0"/>
              <a:t>年，是一家集吃住玩于一体的综合性农家乐；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★有山家园可同时接待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  <a:endParaRPr lang="zh-CN" altLang="en-US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万人，是十渡</a:t>
            </a:r>
            <a:r>
              <a:rPr lang="en-US" altLang="zh-CN" sz="1500" dirty="0" smtClean="0"/>
              <a:t>-</a:t>
            </a:r>
            <a:r>
              <a:rPr lang="zh-CN" altLang="en-US" sz="1500" dirty="0" smtClean="0"/>
              <a:t>野三坡接待量超大的农家院；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、团建，拒马河漂流和仙西山水洞寨就在家门口，距离十五渡东湖港仅</a:t>
            </a:r>
            <a:r>
              <a:rPr lang="en-US" altLang="zh-CN" sz="1500" dirty="0" smtClean="0"/>
              <a:t>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786182" y="4714096"/>
            <a:ext cx="10118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醉美十渡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3000364" y="1142196"/>
            <a:ext cx="1371600" cy="1189037"/>
          </a:xfrm>
          <a:prstGeom prst="rect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</a:t>
            </a:r>
            <a:r>
              <a:rPr kumimoji="0" lang="zh-CN" altLang="en-US" sz="1400" b="1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643174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关于有山家园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pic>
        <p:nvPicPr>
          <p:cNvPr id="25602" name="Picture 2" descr="https://img.xiumi.us/xmi/ua/14ECf/i/2e70aa4aa6c071916bf4e1b112caf916-sz_184210.jpg?x-oss-process=style/xm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44" y="1142196"/>
            <a:ext cx="2143139" cy="1428760"/>
          </a:xfrm>
          <a:prstGeom prst="rect">
            <a:avLst/>
          </a:prstGeom>
          <a:noFill/>
        </p:spPr>
      </p:pic>
      <p:pic>
        <p:nvPicPr>
          <p:cNvPr id="25604" name="Picture 4" descr="https://img.xiumi.us/xmi/ua/14ECf/i/dfe0a56520abd6a1cc198e132cc65379-sz_150024.jpg?x-oss-process=style/x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85336"/>
            <a:ext cx="2143140" cy="1428760"/>
          </a:xfrm>
          <a:prstGeom prst="rect">
            <a:avLst/>
          </a:prstGeom>
          <a:noFill/>
        </p:spPr>
      </p:pic>
      <p:cxnSp>
        <p:nvCxnSpPr>
          <p:cNvPr id="35" name="直接箭头连接符 34"/>
          <p:cNvCxnSpPr>
            <a:stCxn id="25602" idx="2"/>
          </p:cNvCxnSpPr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428596" y="2856708"/>
            <a:ext cx="9028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花式小院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6" name="Picture 6" descr="https://img.xiumi.us/xmi/ua/14ECf/i/d6629cca992f8541d3bfbae93bc217c5-sz_10350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142196"/>
            <a:ext cx="2214578" cy="1428760"/>
          </a:xfrm>
          <a:prstGeom prst="rect">
            <a:avLst/>
          </a:prstGeom>
          <a:noFill/>
        </p:spPr>
      </p:pic>
      <p:pic>
        <p:nvPicPr>
          <p:cNvPr id="25608" name="Picture 8" descr="https://img.xiumi.us/xmi/ua/14ECf/i/b972afe3b45340870a92dc07b2c9163a-sz_84816.jpg?x-oss-process=image/resize,w_640/auto-orient,1/crop,x_0,y_11,w_500,h_3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285336"/>
            <a:ext cx="2214578" cy="1413571"/>
          </a:xfrm>
          <a:prstGeom prst="rect">
            <a:avLst/>
          </a:prstGeom>
          <a:noFill/>
        </p:spPr>
      </p:pic>
      <p:cxnSp>
        <p:nvCxnSpPr>
          <p:cNvPr id="43" name="直接箭头连接符 42"/>
          <p:cNvCxnSpPr>
            <a:stCxn id="25606" idx="2"/>
          </p:cNvCxnSpPr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8" grpId="0" animBg="1"/>
      <p:bldP spid="40993" grpId="0"/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正规旅游协议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万人，是十渡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>
                <a:solidFill>
                  <a:srgbClr val="FF0000"/>
                </a:solidFill>
              </a:rPr>
              <a:t>关于旅游意外险的更多信息请咨询您的团建</a:t>
            </a:r>
            <a:r>
              <a:rPr lang="zh-CN" altLang="en-US" sz="1500" dirty="0" smtClean="0">
                <a:solidFill>
                  <a:srgbClr val="FF0000"/>
                </a:solidFill>
              </a:rPr>
              <a:t>管家</a:t>
            </a: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6613</Words>
  <Application>WPS 文字</Application>
  <PresentationFormat>自定义</PresentationFormat>
  <Paragraphs>580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8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Impact</vt:lpstr>
      <vt:lpstr>方正姚体</vt:lpstr>
      <vt:lpstr>苹方-简</vt:lpstr>
      <vt:lpstr>方正正黑简体</vt:lpstr>
      <vt:lpstr>方正正黑简体</vt:lpstr>
      <vt:lpstr>冬青黑体简体中文</vt:lpstr>
      <vt:lpstr>华康少女文字W5</vt:lpstr>
      <vt:lpstr>华文新魏</vt:lpstr>
      <vt:lpstr>方正仿宋简体</vt:lpstr>
      <vt:lpstr>宋体</vt:lpstr>
      <vt:lpstr>Arial Unicode MS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wedongo</cp:lastModifiedBy>
  <cp:revision>154</cp:revision>
  <dcterms:created xsi:type="dcterms:W3CDTF">2022-04-20T13:13:51Z</dcterms:created>
  <dcterms:modified xsi:type="dcterms:W3CDTF">2022-04-20T13:13:51Z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1314418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  <property fmtid="{D5CDD505-2E9C-101B-9397-08002B2CF9AE}" pid="5" name="KSOProductBuildVer">
    <vt:lpwstr>2052-3.9.3.6359</vt:lpwstr>
  </property>
</Properties>
</file>